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08788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m7Y+sNiJWYzWavPDvjEjoigL/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246" y="-4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ga Mohan Kommu" userId="71e12bbd-238b-4bb8-95c8-ece554a9de3a" providerId="ADAL" clId="{D242AB33-0B77-4566-933F-58C1E5D51C27}"/>
    <pc:docChg chg="custSel modSld">
      <pc:chgData name="Naga Mohan Kommu" userId="71e12bbd-238b-4bb8-95c8-ece554a9de3a" providerId="ADAL" clId="{D242AB33-0B77-4566-933F-58C1E5D51C27}" dt="2023-10-28T04:23:17.794" v="55" actId="20577"/>
      <pc:docMkLst>
        <pc:docMk/>
      </pc:docMkLst>
      <pc:sldChg chg="modSp mod">
        <pc:chgData name="Naga Mohan Kommu" userId="71e12bbd-238b-4bb8-95c8-ece554a9de3a" providerId="ADAL" clId="{D242AB33-0B77-4566-933F-58C1E5D51C27}" dt="2023-10-28T04:23:17.794" v="55" actId="20577"/>
        <pc:sldMkLst>
          <pc:docMk/>
          <pc:sldMk cId="0" sldId="256"/>
        </pc:sldMkLst>
        <pc:spChg chg="mod">
          <ac:chgData name="Naga Mohan Kommu" userId="71e12bbd-238b-4bb8-95c8-ece554a9de3a" providerId="ADAL" clId="{D242AB33-0B77-4566-933F-58C1E5D51C27}" dt="2023-10-28T04:23:17.794" v="55" actId="20577"/>
          <ac:spMkLst>
            <pc:docMk/>
            <pc:sldMk cId="0" sldId="256"/>
            <ac:spMk id="87" creationId="{00000000-0000-0000-0000-000000000000}"/>
          </ac:spMkLst>
        </pc:spChg>
        <pc:picChg chg="mod">
          <ac:chgData name="Naga Mohan Kommu" userId="71e12bbd-238b-4bb8-95c8-ece554a9de3a" providerId="ADAL" clId="{D242AB33-0B77-4566-933F-58C1E5D51C27}" dt="2023-10-28T04:22:04.049" v="0" actId="14100"/>
          <ac:picMkLst>
            <pc:docMk/>
            <pc:sldMk cId="0" sldId="256"/>
            <ac:picMk id="8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5000" y="745425"/>
            <a:ext cx="4539400" cy="3727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5" y="4721175"/>
            <a:ext cx="5447000" cy="447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0875" y="4721175"/>
            <a:ext cx="5447000" cy="4472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0875" y="4721175"/>
            <a:ext cx="5447000" cy="4472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6" r:id="rId13"/>
    <p:sldLayoutId id="2147483668" r:id="rId14"/>
    <p:sldLayoutId id="2147483670" r:id="rId15"/>
    <p:sldLayoutId id="2147483661" r:id="rId16"/>
    <p:sldLayoutId id="2147483662" r:id="rId17"/>
    <p:sldLayoutId id="2147483663" r:id="rId18"/>
    <p:sldLayoutId id="2147483665" r:id="rId19"/>
    <p:sldLayoutId id="2147483667" r:id="rId20"/>
    <p:sldLayoutId id="2147483669" r:id="rId21"/>
    <p:sldLayoutId id="2147483671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gle/gMB1PRJBUnGrrrYd9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FFE0">
            <a:alpha val="44705"/>
          </a:srgbClr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 amt="86000"/>
          </a:blip>
          <a:srcRect t="8312" b="8311"/>
          <a:stretch/>
        </p:blipFill>
        <p:spPr>
          <a:xfrm>
            <a:off x="0" y="1603697"/>
            <a:ext cx="7594600" cy="6674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 descr="Biological Sciences - BITS Pilani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0515" y="337367"/>
            <a:ext cx="3345450" cy="1212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8510" y="567873"/>
            <a:ext cx="2520950" cy="7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0" y="1669734"/>
            <a:ext cx="7559700" cy="9264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Hands-on Workshop on</a:t>
            </a:r>
            <a:endParaRPr sz="2400" b="0" i="0" u="none" strike="noStrike" cap="none" dirty="0">
              <a:solidFill>
                <a:schemeClr val="dk1"/>
              </a:solidFill>
              <a:latin typeface="Algerian"/>
              <a:ea typeface="Algerian"/>
              <a:cs typeface="Algerian"/>
              <a:sym typeface="Algeri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“Computationally-Driven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Drug Design Workflows”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Algerian"/>
              <a:ea typeface="Algerian"/>
              <a:cs typeface="Algerian"/>
              <a:sym typeface="Algeri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Date: November 16-17, 2023</a:t>
            </a:r>
            <a:endParaRPr dirty="0"/>
          </a:p>
          <a:p>
            <a:pPr lvl="0" algn="ctr"/>
            <a:r>
              <a:rPr lang="en-IN" sz="24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Venue: </a:t>
            </a:r>
            <a:r>
              <a:rPr lang="en-IN" sz="2400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F-206, BITS 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Pilani Hyderabad CAMPUS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APPLICATION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 DEADLINE : November 9, 2023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Algerian"/>
              <a:ea typeface="Algerian"/>
              <a:cs typeface="Algerian"/>
              <a:sym typeface="Algerian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</a:t>
            </a: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eats are limited 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Selection is based on eligibility criteria (Master’s students, Ph.D. students, postdocs, 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</a:t>
            </a: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esearchers, etc.) and a small writeup</a:t>
            </a: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742950" lvl="1" indent="-285750">
              <a:buClr>
                <a:schemeClr val="dk1"/>
              </a:buClr>
              <a:buSzPts val="1800"/>
              <a:buFont typeface="Cambria"/>
              <a:buChar char="•"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Application form link: 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hlinkClick r:id="rId6"/>
              </a:rPr>
              <a:t>https://forms.gle/gMB1PRJBUnGrrrYd9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Applicants will be shortlisted and notified for registration</a:t>
            </a: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If many good quality applications are received, r</a:t>
            </a: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egistration 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will be offered</a:t>
            </a: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on a first come, first served basis</a:t>
            </a: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No accommodation and transport will be provided</a:t>
            </a: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Laptop with Windows 10 or higher &amp; 4GB RAM and higher; Internet will be provided</a:t>
            </a: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Registration Fee:  ₹ 1000 (includ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es lunch and refreshments)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Organizers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 Prof K. N. Mohan •  Prof Amartya Sanyal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Department of Biological Sciences, BITS Pilani Hyderabad Campus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Speakers from Schrödinger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 Vinod </a:t>
            </a:r>
            <a:r>
              <a:rPr lang="en-IN" sz="18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Devaraji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     •  </a:t>
            </a:r>
            <a:r>
              <a:rPr lang="en-IN" sz="18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Dr.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Koushik </a:t>
            </a:r>
            <a:r>
              <a:rPr lang="en-IN" sz="18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Kasavajhala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•  </a:t>
            </a:r>
            <a:r>
              <a:rPr lang="en-IN" sz="18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Dr.</a:t>
            </a: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Pritesh Bhat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N"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Contact: bio.office@hyderabad.bits-pilani.ac.in</a:t>
            </a:r>
            <a:endParaRPr sz="18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FFE0">
            <a:alpha val="44705"/>
          </a:srgbClr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 descr="Biological Sciences - BITS Pilan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0515" y="337367"/>
            <a:ext cx="3345450" cy="1212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8510" y="567873"/>
            <a:ext cx="2520950" cy="7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2608341" y="1687584"/>
            <a:ext cx="223459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dirty="0">
                <a:solidFill>
                  <a:srgbClr val="000000"/>
                </a:solidFill>
                <a:latin typeface="Algerian"/>
                <a:ea typeface="Algerian"/>
                <a:cs typeface="Algerian"/>
                <a:sym typeface="Algerian"/>
              </a:rPr>
              <a:t>Program Details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289445" y="1966583"/>
            <a:ext cx="7022892" cy="787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" marR="0" lvl="0" indent="-127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Day 1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9:00 AM		Breakfast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9:30 AM		Technical Setup and Visual check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9:40 AM		Inauguration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10:00 AM		1. Opening: Molecular Modelling: Introductory Presentation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10:30 AM		2. Logging into Cloud instance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10:45 AM 		3. Maestro GUI 1: 2D Sketcher and 3D Builder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11:15 AM		4. Maestro GUI 2: Building DNA and Importing SMILES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11:45 AM		5. Maestro GUI 3: Protein Visualization 6B2Q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12:15 PM		6. Protein Preparation and Grid Generation 6B2Q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905" marR="0" lvl="0" indent="-1905" algn="just" rtl="0">
              <a:spcBef>
                <a:spcPts val="0"/>
              </a:spcBef>
              <a:spcAft>
                <a:spcPts val="0"/>
              </a:spcAft>
              <a:buNone/>
            </a:pPr>
            <a:endParaRPr lang="en-IN" sz="1100" b="1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905" marR="0" lvl="0" indent="-190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b="1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			1:00 PM – 2:00 PM	Lunch Break</a:t>
            </a:r>
            <a:endParaRPr sz="1100" b="1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905" marR="0" lvl="0" indent="-1905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 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2:00 PM		7. Ligand Preparation for 6B2Q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635" marR="0" lvl="0" indent="-63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2:10 PM		8. Molecular Docking 6B2Q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2:40 PM		9. Molecular Docking Analysis 1 – Pose visualization and  evaluation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3:15 PM		10. Molecular Docking Analysis 2 – Ligand Interaction Diagram and Calculation 	of Interaction Fingerprints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2870" marR="0" lvl="0" indent="-137287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 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3:45 PM		Review Day 1 Activities and Completion of tasks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4:00 PM		Tea and Snacks</a:t>
            </a: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Day 2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9:00 AM		Breakfast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9:30 AM		Overview of the Department of Biological Sciences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10:00 AM		1. Opening - Molecular dynamics theory presentation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10:30 AM		2. Logging into cloud instance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10:45 AM		3. Protein Preparation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11:15 AM		4. Desmond Introduction and building your MD simulation system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11:45 AM		5. Desmond Molecular Dynamics Submission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12:00 Noon		6. Desmond Molecular Simulation Analysis 1 – Visual Analysis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12:30 PM		7. Desmond Molecular Simulation Analysis 2 – Quantitative Analysis using 	Simulation Interaction Diagram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b="1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		1:00 PM – 2:00 PM	Lunch Break (Continue to use software during the break)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2:00 PM		8. Ligand Designer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3:00 PM		Review Day 2 Activities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3:30 PM		Completion and Concluding Remarks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4:00 PM		Tea and Snacks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  <a:sym typeface="Times New Roman"/>
              </a:rPr>
              <a:t>4:30 PM		Departure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371600" marR="0" lvl="0" indent="-1371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531</Words>
  <Application>Microsoft Office PowerPoint</Application>
  <PresentationFormat>Custom</PresentationFormat>
  <Paragraphs>67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Amartya Sanyal</dc:creator>
  <cp:lastModifiedBy>Biology</cp:lastModifiedBy>
  <cp:revision>2</cp:revision>
  <dcterms:created xsi:type="dcterms:W3CDTF">2023-10-18T06:18:28Z</dcterms:created>
  <dcterms:modified xsi:type="dcterms:W3CDTF">2023-10-28T05:39:00Z</dcterms:modified>
</cp:coreProperties>
</file>