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"/>
  </p:notesMasterIdLst>
  <p:sldIdLst>
    <p:sldId id="453" r:id="rId2"/>
  </p:sldIdLst>
  <p:sldSz cx="32904113" cy="43883263"/>
  <p:notesSz cx="6858000" cy="9144000"/>
  <p:defaultTextStyle>
    <a:defPPr>
      <a:defRPr lang="en-US"/>
    </a:defPPr>
    <a:lvl1pPr marL="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1pPr>
    <a:lvl2pPr marL="219392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2pPr>
    <a:lvl3pPr marL="438784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3pPr>
    <a:lvl4pPr marL="658176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4pPr>
    <a:lvl5pPr marL="877568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5pPr>
    <a:lvl6pPr marL="1096960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6pPr>
    <a:lvl7pPr marL="13163520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7pPr>
    <a:lvl8pPr marL="15357439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8pPr>
    <a:lvl9pPr marL="17551359" algn="l" defTabSz="2193920" rtl="0" eaLnBrk="1" latinLnBrk="0" hangingPunct="1">
      <a:defRPr sz="863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69" autoAdjust="0"/>
  </p:normalViewPr>
  <p:slideViewPr>
    <p:cSldViewPr snapToGrid="0">
      <p:cViewPr varScale="1">
        <p:scale>
          <a:sx n="10" d="100"/>
          <a:sy n="10" d="100"/>
        </p:scale>
        <p:origin x="210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F5766-F06F-4903-B4AD-282A1C919993}" type="datetimeFigureOut">
              <a:rPr lang="en-IN" smtClean="0"/>
              <a:t>29-06-2026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D671D-9C5E-41E3-9FD9-020D7BC955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344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1pPr>
    <a:lvl2pPr marL="219392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2pPr>
    <a:lvl3pPr marL="438784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3pPr>
    <a:lvl4pPr marL="658176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4pPr>
    <a:lvl5pPr marL="877568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5pPr>
    <a:lvl6pPr marL="1096960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6pPr>
    <a:lvl7pPr marL="13163520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7pPr>
    <a:lvl8pPr marL="15357439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8pPr>
    <a:lvl9pPr marL="17551359" algn="l" defTabSz="4387840" rtl="0" eaLnBrk="1" latinLnBrk="0" hangingPunct="1">
      <a:defRPr sz="575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BITS Pilani Goa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0145422" y="-21454040"/>
            <a:ext cx="51955368" cy="6928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 userDrawn="1"/>
        </p:nvSpPr>
        <p:spPr>
          <a:xfrm>
            <a:off x="0" y="21454040"/>
            <a:ext cx="31258907" cy="17553305"/>
          </a:xfrm>
          <a:prstGeom prst="rect">
            <a:avLst/>
          </a:prstGeom>
          <a:solidFill>
            <a:srgbClr val="101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0419636" y="39007345"/>
            <a:ext cx="10419636" cy="487592"/>
          </a:xfrm>
          <a:prstGeom prst="rect">
            <a:avLst/>
          </a:prstGeom>
          <a:solidFill>
            <a:srgbClr val="76C2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6" name="Rectangle 5"/>
          <p:cNvSpPr/>
          <p:nvPr userDrawn="1"/>
        </p:nvSpPr>
        <p:spPr>
          <a:xfrm>
            <a:off x="0" y="39007345"/>
            <a:ext cx="10419636" cy="487592"/>
          </a:xfrm>
          <a:prstGeom prst="rect">
            <a:avLst/>
          </a:prstGeom>
          <a:solidFill>
            <a:srgbClr val="FCB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7" name="Rectangle 6"/>
          <p:cNvSpPr/>
          <p:nvPr userDrawn="1"/>
        </p:nvSpPr>
        <p:spPr>
          <a:xfrm>
            <a:off x="20839271" y="39007345"/>
            <a:ext cx="10419636" cy="48759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pic>
        <p:nvPicPr>
          <p:cNvPr id="8" name="Picture 11" descr="BITS_university_logo_whitevert.png"/>
          <p:cNvPicPr>
            <a:picLocks noChangeAspect="1"/>
          </p:cNvPicPr>
          <p:nvPr userDrawn="1"/>
        </p:nvPicPr>
        <p:blipFill>
          <a:blip r:embed="rId3"/>
          <a:srcRect t="2" b="28592"/>
          <a:stretch>
            <a:fillRect/>
          </a:stretch>
        </p:blipFill>
        <p:spPr bwMode="auto">
          <a:xfrm>
            <a:off x="274201" y="21454056"/>
            <a:ext cx="7403425" cy="1266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-274201" y="33643841"/>
            <a:ext cx="7951827" cy="16981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435" b="1" spc="-543" dirty="0">
                <a:solidFill>
                  <a:schemeClr val="bg1"/>
                </a:solidFill>
                <a:latin typeface="Arial"/>
                <a:cs typeface="Arial"/>
              </a:rPr>
              <a:t>BITS</a:t>
            </a:r>
            <a:r>
              <a:rPr lang="en-US" sz="10435" spc="-543" dirty="0">
                <a:solidFill>
                  <a:schemeClr val="bg1"/>
                </a:solidFill>
                <a:latin typeface="Arial"/>
                <a:cs typeface="Arial"/>
              </a:rPr>
              <a:t> Pilani</a:t>
            </a: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548402" y="36264650"/>
            <a:ext cx="6855024" cy="75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318">
                <a:solidFill>
                  <a:srgbClr val="FFFFFF"/>
                </a:solidFill>
                <a:latin typeface="Arial" charset="0"/>
              </a:rPr>
              <a:t>K K Birla Goa Campus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9048631" y="24379591"/>
            <a:ext cx="21661874" cy="9751836"/>
          </a:xfrm>
        </p:spPr>
        <p:txBody>
          <a:bodyPr anchorCtr="0">
            <a:noAutofit/>
          </a:bodyPr>
          <a:lstStyle>
            <a:lvl1pPr algn="l">
              <a:lnSpc>
                <a:spcPts val="14394"/>
              </a:lnSpc>
              <a:defRPr sz="15833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7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5" name="Rectangle 4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8" name="Group 10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9" name="Rectangle 8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12" name="Picture 14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256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 rot="5400000">
            <a:off x="10759147" y="16495297"/>
            <a:ext cx="33156243" cy="165661"/>
            <a:chOff x="1905000" y="6553200"/>
            <a:chExt cx="7010400" cy="45719"/>
          </a:xfrm>
        </p:grpSpPr>
        <p:sp>
          <p:nvSpPr>
            <p:cNvPr id="5" name="Rectangle 4"/>
            <p:cNvSpPr/>
            <p:nvPr/>
          </p:nvSpPr>
          <p:spPr>
            <a:xfrm>
              <a:off x="4267574" y="6553200"/>
              <a:ext cx="2328209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5000" y="6553200"/>
              <a:ext cx="2362574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6587191" y="6553200"/>
              <a:ext cx="2328209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9" name="Picture 10" descr="Picture 7.png"/>
          <p:cNvPicPr>
            <a:picLocks noChangeAspect="1"/>
          </p:cNvPicPr>
          <p:nvPr userDrawn="1"/>
        </p:nvPicPr>
        <p:blipFill>
          <a:blip r:embed="rId2"/>
          <a:srcRect l="5336" t="1923"/>
          <a:stretch>
            <a:fillRect/>
          </a:stretch>
        </p:blipFill>
        <p:spPr bwMode="auto">
          <a:xfrm>
            <a:off x="-28555" y="2437981"/>
            <a:ext cx="2490662" cy="1403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 rot="5400000">
            <a:off x="-18272436" y="24815583"/>
            <a:ext cx="37544569" cy="590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39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239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7215" y="2437981"/>
            <a:ext cx="21661874" cy="374429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18"/>
          <p:cNvSpPr>
            <a:spLocks noGrp="1"/>
          </p:cNvSpPr>
          <p:nvPr>
            <p:ph sz="quarter" idx="10"/>
          </p:nvPr>
        </p:nvSpPr>
        <p:spPr>
          <a:xfrm rot="5400000">
            <a:off x="11252719" y="19153737"/>
            <a:ext cx="37544569" cy="4113014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486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ITS Pilani Goa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0145422" y="-21454040"/>
            <a:ext cx="51955368" cy="6928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21454040"/>
            <a:ext cx="31258907" cy="17553305"/>
          </a:xfrm>
          <a:prstGeom prst="rect">
            <a:avLst/>
          </a:prstGeom>
          <a:solidFill>
            <a:srgbClr val="1011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10419636" y="39007345"/>
            <a:ext cx="10419636" cy="487592"/>
          </a:xfrm>
          <a:prstGeom prst="rect">
            <a:avLst/>
          </a:prstGeom>
          <a:solidFill>
            <a:srgbClr val="76C2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8" name="Rectangle 7"/>
          <p:cNvSpPr/>
          <p:nvPr userDrawn="1"/>
        </p:nvSpPr>
        <p:spPr>
          <a:xfrm>
            <a:off x="0" y="39007345"/>
            <a:ext cx="10419636" cy="487592"/>
          </a:xfrm>
          <a:prstGeom prst="rect">
            <a:avLst/>
          </a:prstGeom>
          <a:solidFill>
            <a:srgbClr val="FCB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9" name="Rectangle 8"/>
          <p:cNvSpPr/>
          <p:nvPr userDrawn="1"/>
        </p:nvSpPr>
        <p:spPr>
          <a:xfrm>
            <a:off x="20839271" y="39007345"/>
            <a:ext cx="10419636" cy="48759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pic>
        <p:nvPicPr>
          <p:cNvPr id="10" name="Picture 11" descr="BITS_university_logo_whitevert.png"/>
          <p:cNvPicPr>
            <a:picLocks noChangeAspect="1"/>
          </p:cNvPicPr>
          <p:nvPr userDrawn="1"/>
        </p:nvPicPr>
        <p:blipFill>
          <a:blip r:embed="rId3"/>
          <a:srcRect t="2" b="28592"/>
          <a:stretch>
            <a:fillRect/>
          </a:stretch>
        </p:blipFill>
        <p:spPr bwMode="auto">
          <a:xfrm>
            <a:off x="274201" y="21454056"/>
            <a:ext cx="7403425" cy="1266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-274201" y="33643841"/>
            <a:ext cx="7951827" cy="16981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435" b="1" spc="-543" dirty="0">
                <a:solidFill>
                  <a:schemeClr val="bg1"/>
                </a:solidFill>
                <a:latin typeface="Arial"/>
                <a:cs typeface="Arial"/>
              </a:rPr>
              <a:t>BITS</a:t>
            </a:r>
            <a:r>
              <a:rPr lang="en-US" sz="10435" spc="-543" dirty="0">
                <a:solidFill>
                  <a:schemeClr val="bg1"/>
                </a:solidFill>
                <a:latin typeface="Arial"/>
                <a:cs typeface="Arial"/>
              </a:rPr>
              <a:t> Pilani</a:t>
            </a:r>
          </a:p>
        </p:txBody>
      </p:sp>
      <p:sp>
        <p:nvSpPr>
          <p:cNvPr id="12" name="TextBox 11"/>
          <p:cNvSpPr txBox="1">
            <a:spLocks noChangeArrowheads="1"/>
          </p:cNvSpPr>
          <p:nvPr userDrawn="1"/>
        </p:nvSpPr>
        <p:spPr bwMode="auto">
          <a:xfrm>
            <a:off x="548402" y="36264650"/>
            <a:ext cx="6855024" cy="75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318">
                <a:solidFill>
                  <a:srgbClr val="FFFFFF"/>
                </a:solidFill>
                <a:latin typeface="Arial" charset="0"/>
              </a:rPr>
              <a:t>K K Birla Goa Campus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048631" y="34619018"/>
            <a:ext cx="21661874" cy="3413143"/>
          </a:xfrm>
        </p:spPr>
        <p:txBody>
          <a:bodyPr anchor="b">
            <a:noAutofit/>
          </a:bodyPr>
          <a:lstStyle>
            <a:lvl1pPr marL="0" indent="0" algn="r">
              <a:lnSpc>
                <a:spcPts val="6477"/>
              </a:lnSpc>
              <a:spcBef>
                <a:spcPts val="0"/>
              </a:spcBef>
              <a:buNone/>
              <a:defRPr sz="647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631" y="24379591"/>
            <a:ext cx="21661874" cy="9751836"/>
          </a:xfrm>
        </p:spPr>
        <p:txBody>
          <a:bodyPr anchorCtr="0">
            <a:noAutofit/>
          </a:bodyPr>
          <a:lstStyle>
            <a:lvl1pPr algn="l">
              <a:lnSpc>
                <a:spcPts val="14394"/>
              </a:lnSpc>
              <a:defRPr sz="15833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6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BITS Pilani Goa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0145422" y="-21454040"/>
            <a:ext cx="51955368" cy="6928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 userDrawn="1"/>
        </p:nvSpPr>
        <p:spPr>
          <a:xfrm>
            <a:off x="0" y="27396574"/>
            <a:ext cx="32904113" cy="1648669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pic>
        <p:nvPicPr>
          <p:cNvPr id="5" name="Picture 8" descr="Picture 7.png"/>
          <p:cNvPicPr>
            <a:picLocks noChangeAspect="1"/>
          </p:cNvPicPr>
          <p:nvPr userDrawn="1"/>
        </p:nvPicPr>
        <p:blipFill>
          <a:blip r:embed="rId3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10373936" y="43355038"/>
            <a:ext cx="10419636" cy="487592"/>
          </a:xfrm>
          <a:prstGeom prst="rect">
            <a:avLst/>
          </a:prstGeom>
          <a:solidFill>
            <a:srgbClr val="76C2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7" name="Rectangle 6"/>
          <p:cNvSpPr/>
          <p:nvPr userDrawn="1"/>
        </p:nvSpPr>
        <p:spPr>
          <a:xfrm>
            <a:off x="-45700" y="43355038"/>
            <a:ext cx="10419636" cy="487592"/>
          </a:xfrm>
          <a:prstGeom prst="rect">
            <a:avLst/>
          </a:prstGeom>
          <a:solidFill>
            <a:srgbClr val="FCB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8" name="Rectangle 7"/>
          <p:cNvSpPr/>
          <p:nvPr userDrawn="1"/>
        </p:nvSpPr>
        <p:spPr>
          <a:xfrm>
            <a:off x="20793571" y="43355038"/>
            <a:ext cx="10419636" cy="48759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79"/>
          </a:p>
        </p:txBody>
      </p:sp>
      <p:sp>
        <p:nvSpPr>
          <p:cNvPr id="9" name="TextBox 8"/>
          <p:cNvSpPr txBox="1"/>
          <p:nvPr userDrawn="1"/>
        </p:nvSpPr>
        <p:spPr>
          <a:xfrm>
            <a:off x="24678085" y="4875925"/>
            <a:ext cx="7951827" cy="16981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435" b="1" spc="-543" dirty="0">
                <a:solidFill>
                  <a:srgbClr val="101141"/>
                </a:solidFill>
                <a:latin typeface="Arial"/>
                <a:cs typeface="Arial"/>
              </a:rPr>
              <a:t>BITS</a:t>
            </a:r>
            <a:r>
              <a:rPr lang="en-US" sz="10435" spc="-543" dirty="0">
                <a:solidFill>
                  <a:srgbClr val="101141"/>
                </a:solidFill>
                <a:latin typeface="Arial"/>
                <a:cs typeface="Arial"/>
              </a:rPr>
              <a:t> Pilani</a:t>
            </a: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25500687" y="7496734"/>
            <a:ext cx="6855024" cy="75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318">
                <a:solidFill>
                  <a:srgbClr val="101141"/>
                </a:solidFill>
                <a:latin typeface="Arial" charset="0"/>
              </a:rPr>
              <a:t>K K Birla Goa Campus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1096804" y="29743100"/>
            <a:ext cx="30436305" cy="10239428"/>
          </a:xfrm>
        </p:spPr>
        <p:txBody>
          <a:bodyPr>
            <a:noAutofit/>
          </a:bodyPr>
          <a:lstStyle>
            <a:lvl1pPr marL="0" indent="0">
              <a:lnSpc>
                <a:spcPts val="15113"/>
              </a:lnSpc>
              <a:spcBef>
                <a:spcPts val="0"/>
              </a:spcBef>
              <a:buNone/>
              <a:defRPr sz="1439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25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7500551" y="41912602"/>
            <a:ext cx="25403573" cy="314906"/>
            <a:chOff x="2083888" y="6550671"/>
            <a:chExt cx="7060112" cy="48665"/>
          </a:xfrm>
        </p:grpSpPr>
        <p:sp>
          <p:nvSpPr>
            <p:cNvPr id="6" name="Rectangle 5"/>
            <p:cNvSpPr/>
            <p:nvPr/>
          </p:nvSpPr>
          <p:spPr>
            <a:xfrm>
              <a:off x="4630418" y="6550671"/>
              <a:ext cx="2329027" cy="48665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908642" y="6550671"/>
              <a:ext cx="2235358" cy="45525"/>
            </a:xfrm>
            <a:prstGeom prst="rect">
              <a:avLst/>
            </a:prstGeom>
            <a:solidFill>
              <a:srgbClr val="E31C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888" y="6550671"/>
              <a:ext cx="2581458" cy="48665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9" name="Picture 11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2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11" name="Rectangle 10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14" name="Group 1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15" name="Rectangle 14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804" y="9558850"/>
            <a:ext cx="29613702" cy="28960925"/>
          </a:xfrm>
        </p:spPr>
        <p:txBody>
          <a:bodyPr/>
          <a:lstStyle>
            <a:lvl1pPr marL="1233798" marR="0" indent="-1233798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01141"/>
              </a:buClr>
              <a:buSzTx/>
              <a:buFont typeface="Arial" pitchFamily="34" charset="0"/>
              <a:buNone/>
              <a:tabLst/>
              <a:defRPr sz="8636">
                <a:latin typeface="Arial" pitchFamily="34" charset="0"/>
                <a:cs typeface="Arial" pitchFamily="34" charset="0"/>
              </a:defRPr>
            </a:lvl1pPr>
            <a:lvl2pPr marL="2673226" marR="0" indent="-1028167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5757"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dirty="0"/>
          </a:p>
        </p:txBody>
      </p:sp>
      <p:sp>
        <p:nvSpPr>
          <p:cNvPr id="27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863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7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7" name="Rectangle 6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10" name="Group 11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11" name="Rectangle 10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206" y="10239451"/>
            <a:ext cx="14532650" cy="28960925"/>
          </a:xfrm>
        </p:spPr>
        <p:txBody>
          <a:bodyPr/>
          <a:lstStyle>
            <a:lvl1pPr marL="1233798" marR="0" indent="-1233798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01141"/>
              </a:buClr>
              <a:buSzTx/>
              <a:buFont typeface="Arial" pitchFamily="34" charset="0"/>
              <a:buNone/>
              <a:tabLst/>
              <a:defRPr sz="10076"/>
            </a:lvl1pPr>
            <a:lvl2pPr marL="2673226" marR="0" indent="-1028167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5757"/>
            </a:lvl2pPr>
            <a:lvl3pPr>
              <a:defRPr sz="7197"/>
            </a:lvl3pPr>
            <a:lvl4pPr>
              <a:defRPr sz="6477"/>
            </a:lvl4pPr>
            <a:lvl5pPr>
              <a:defRPr sz="6477"/>
            </a:lvl5pPr>
            <a:lvl6pPr>
              <a:defRPr sz="6477"/>
            </a:lvl6pPr>
            <a:lvl7pPr>
              <a:defRPr sz="6477"/>
            </a:lvl7pPr>
            <a:lvl8pPr>
              <a:defRPr sz="6477"/>
            </a:lvl8pPr>
            <a:lvl9pPr>
              <a:defRPr sz="6477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23061" y="10239451"/>
            <a:ext cx="14532650" cy="28960925"/>
          </a:xfrm>
        </p:spPr>
        <p:txBody>
          <a:bodyPr/>
          <a:lstStyle>
            <a:lvl1pPr marL="1233798" marR="0" indent="-1233798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01141"/>
              </a:buClr>
              <a:buSzTx/>
              <a:buFont typeface="Arial" pitchFamily="34" charset="0"/>
              <a:buNone/>
              <a:tabLst/>
              <a:defRPr sz="10076"/>
            </a:lvl1pPr>
            <a:lvl2pPr marL="2673226" marR="0" indent="-1028167" algn="l" defTabSz="32901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5757">
                <a:latin typeface="Arial" pitchFamily="34" charset="0"/>
                <a:cs typeface="Arial" pitchFamily="34" charset="0"/>
              </a:defRPr>
            </a:lvl2pPr>
            <a:lvl3pPr>
              <a:defRPr sz="7197"/>
            </a:lvl3pPr>
            <a:lvl4pPr>
              <a:defRPr sz="6477"/>
            </a:lvl4pPr>
            <a:lvl5pPr>
              <a:defRPr sz="6477"/>
            </a:lvl5pPr>
            <a:lvl6pPr>
              <a:defRPr sz="6477"/>
            </a:lvl6pPr>
            <a:lvl7pPr>
              <a:defRPr sz="6477"/>
            </a:lvl7pPr>
            <a:lvl8pPr>
              <a:defRPr sz="6477"/>
            </a:lvl8pPr>
            <a:lvl9pPr>
              <a:defRPr sz="6477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939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8" name="Rectangle 7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12" name="Group 10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13" name="Rectangle 12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16" name="Picture 14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217" y="9822943"/>
            <a:ext cx="14538364" cy="5292400"/>
          </a:xfrm>
        </p:spPr>
        <p:txBody>
          <a:bodyPr anchor="b"/>
          <a:lstStyle>
            <a:lvl1pPr marL="0" indent="0">
              <a:buNone/>
              <a:defRPr sz="8636" b="1"/>
            </a:lvl1pPr>
            <a:lvl2pPr marL="1645070" indent="0">
              <a:buNone/>
              <a:defRPr sz="7197" b="1"/>
            </a:lvl2pPr>
            <a:lvl3pPr marL="3290136" indent="0">
              <a:buNone/>
              <a:defRPr sz="6477" b="1"/>
            </a:lvl3pPr>
            <a:lvl4pPr marL="4935198" indent="0">
              <a:buNone/>
              <a:defRPr sz="5757" b="1"/>
            </a:lvl4pPr>
            <a:lvl5pPr marL="6580265" indent="0">
              <a:buNone/>
              <a:defRPr sz="5757" b="1"/>
            </a:lvl5pPr>
            <a:lvl6pPr marL="8225331" indent="0">
              <a:buNone/>
              <a:defRPr sz="5757" b="1"/>
            </a:lvl6pPr>
            <a:lvl7pPr marL="9870390" indent="0">
              <a:buNone/>
              <a:defRPr sz="5757" b="1"/>
            </a:lvl7pPr>
            <a:lvl8pPr marL="11515456" indent="0">
              <a:buNone/>
              <a:defRPr sz="5757" b="1"/>
            </a:lvl8pPr>
            <a:lvl9pPr marL="13160525" indent="0">
              <a:buNone/>
              <a:defRPr sz="57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217" y="15115362"/>
            <a:ext cx="14538364" cy="24085007"/>
          </a:xfrm>
        </p:spPr>
        <p:txBody>
          <a:bodyPr/>
          <a:lstStyle>
            <a:lvl1pPr>
              <a:defRPr sz="8636"/>
            </a:lvl1pPr>
            <a:lvl2pPr>
              <a:defRPr sz="7197"/>
            </a:lvl2pPr>
            <a:lvl3pPr>
              <a:defRPr sz="6477"/>
            </a:lvl3pPr>
            <a:lvl4pPr>
              <a:defRPr sz="5757"/>
            </a:lvl4pPr>
            <a:lvl5pPr>
              <a:defRPr sz="5757"/>
            </a:lvl5pPr>
            <a:lvl6pPr>
              <a:defRPr sz="5757"/>
            </a:lvl6pPr>
            <a:lvl7pPr>
              <a:defRPr sz="5757"/>
            </a:lvl7pPr>
            <a:lvl8pPr>
              <a:defRPr sz="5757"/>
            </a:lvl8pPr>
            <a:lvl9pPr>
              <a:defRPr sz="57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14849" y="9822943"/>
            <a:ext cx="14544075" cy="5292400"/>
          </a:xfrm>
        </p:spPr>
        <p:txBody>
          <a:bodyPr anchor="b"/>
          <a:lstStyle>
            <a:lvl1pPr marL="0" indent="0">
              <a:buNone/>
              <a:defRPr sz="8636" b="1"/>
            </a:lvl1pPr>
            <a:lvl2pPr marL="1645070" indent="0">
              <a:buNone/>
              <a:defRPr sz="7197" b="1"/>
            </a:lvl2pPr>
            <a:lvl3pPr marL="3290136" indent="0">
              <a:buNone/>
              <a:defRPr sz="6477" b="1"/>
            </a:lvl3pPr>
            <a:lvl4pPr marL="4935198" indent="0">
              <a:buNone/>
              <a:defRPr sz="5757" b="1"/>
            </a:lvl4pPr>
            <a:lvl5pPr marL="6580265" indent="0">
              <a:buNone/>
              <a:defRPr sz="5757" b="1"/>
            </a:lvl5pPr>
            <a:lvl6pPr marL="8225331" indent="0">
              <a:buNone/>
              <a:defRPr sz="5757" b="1"/>
            </a:lvl6pPr>
            <a:lvl7pPr marL="9870390" indent="0">
              <a:buNone/>
              <a:defRPr sz="5757" b="1"/>
            </a:lvl7pPr>
            <a:lvl8pPr marL="11515456" indent="0">
              <a:buNone/>
              <a:defRPr sz="5757" b="1"/>
            </a:lvl8pPr>
            <a:lvl9pPr marL="13160525" indent="0">
              <a:buNone/>
              <a:defRPr sz="57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14849" y="15115362"/>
            <a:ext cx="14544075" cy="24085007"/>
          </a:xfrm>
        </p:spPr>
        <p:txBody>
          <a:bodyPr/>
          <a:lstStyle>
            <a:lvl1pPr>
              <a:defRPr sz="8636"/>
            </a:lvl1pPr>
            <a:lvl2pPr>
              <a:defRPr sz="7197"/>
            </a:lvl2pPr>
            <a:lvl3pPr>
              <a:defRPr sz="6477"/>
            </a:lvl3pPr>
            <a:lvl4pPr>
              <a:defRPr sz="5757"/>
            </a:lvl4pPr>
            <a:lvl5pPr>
              <a:defRPr sz="5757"/>
            </a:lvl5pPr>
            <a:lvl6pPr>
              <a:defRPr sz="5757"/>
            </a:lvl6pPr>
            <a:lvl7pPr>
              <a:defRPr sz="5757"/>
            </a:lvl7pPr>
            <a:lvl8pPr>
              <a:defRPr sz="5757"/>
            </a:lvl8pPr>
            <a:lvl9pPr>
              <a:defRPr sz="57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570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4" name="Rectangle 3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8" name="Group 10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9" name="Rectangle 8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12" name="Picture 14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5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550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6" name="Rectangle 5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10" name="Group 10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11" name="Rectangle 10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14" name="Picture 14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4607" y="10239451"/>
            <a:ext cx="18394317" cy="28960925"/>
          </a:xfrm>
        </p:spPr>
        <p:txBody>
          <a:bodyPr/>
          <a:lstStyle>
            <a:lvl1pPr>
              <a:defRPr sz="11515"/>
            </a:lvl1pPr>
            <a:lvl2pPr>
              <a:defRPr sz="10076"/>
            </a:lvl2pPr>
            <a:lvl3pPr>
              <a:defRPr sz="8636"/>
            </a:lvl3pPr>
            <a:lvl4pPr>
              <a:defRPr sz="7197"/>
            </a:lvl4pPr>
            <a:lvl5pPr>
              <a:defRPr sz="7197"/>
            </a:lvl5pPr>
            <a:lvl6pPr>
              <a:defRPr sz="7197"/>
            </a:lvl6pPr>
            <a:lvl7pPr>
              <a:defRPr sz="7197"/>
            </a:lvl7pPr>
            <a:lvl8pPr>
              <a:defRPr sz="7197"/>
            </a:lvl8pPr>
            <a:lvl9pPr>
              <a:defRPr sz="71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222" y="10239451"/>
            <a:ext cx="10825226" cy="28960925"/>
          </a:xfrm>
        </p:spPr>
        <p:txBody>
          <a:bodyPr/>
          <a:lstStyle>
            <a:lvl1pPr marL="0" indent="0">
              <a:buNone/>
              <a:defRPr sz="5038"/>
            </a:lvl1pPr>
            <a:lvl2pPr marL="1645070" indent="0">
              <a:buNone/>
              <a:defRPr sz="4318"/>
            </a:lvl2pPr>
            <a:lvl3pPr marL="3290136" indent="0">
              <a:buNone/>
              <a:defRPr sz="3598"/>
            </a:lvl3pPr>
            <a:lvl4pPr marL="4935198" indent="0">
              <a:buNone/>
              <a:defRPr sz="3239"/>
            </a:lvl4pPr>
            <a:lvl5pPr marL="6580265" indent="0">
              <a:buNone/>
              <a:defRPr sz="3239"/>
            </a:lvl5pPr>
            <a:lvl6pPr marL="8225331" indent="0">
              <a:buNone/>
              <a:defRPr sz="3239"/>
            </a:lvl6pPr>
            <a:lvl7pPr marL="9870390" indent="0">
              <a:buNone/>
              <a:defRPr sz="3239"/>
            </a:lvl7pPr>
            <a:lvl8pPr marL="11515456" indent="0">
              <a:buNone/>
              <a:defRPr sz="3239"/>
            </a:lvl8pPr>
            <a:lvl9pPr marL="13160525" indent="0">
              <a:buNone/>
              <a:defRPr sz="32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18"/>
          <p:cNvSpPr>
            <a:spLocks noGrp="1"/>
          </p:cNvSpPr>
          <p:nvPr>
            <p:ph sz="quarter" idx="13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9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0" y="8289061"/>
            <a:ext cx="25226487" cy="294590"/>
            <a:chOff x="1905000" y="6553200"/>
            <a:chExt cx="7010400" cy="45719"/>
          </a:xfrm>
        </p:grpSpPr>
        <p:sp>
          <p:nvSpPr>
            <p:cNvPr id="7" name="Rectangle 6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grpSp>
        <p:nvGrpSpPr>
          <p:cNvPr id="10" name="Group 10"/>
          <p:cNvGrpSpPr>
            <a:grpSpLocks/>
          </p:cNvGrpSpPr>
          <p:nvPr userDrawn="1"/>
        </p:nvGrpSpPr>
        <p:grpSpPr bwMode="auto">
          <a:xfrm>
            <a:off x="7677626" y="41932896"/>
            <a:ext cx="25226487" cy="294590"/>
            <a:chOff x="1905000" y="6553200"/>
            <a:chExt cx="7010400" cy="45719"/>
          </a:xfrm>
        </p:grpSpPr>
        <p:sp>
          <p:nvSpPr>
            <p:cNvPr id="11" name="Rectangle 10"/>
            <p:cNvSpPr/>
            <p:nvPr/>
          </p:nvSpPr>
          <p:spPr>
            <a:xfrm>
              <a:off x="4267200" y="6553200"/>
              <a:ext cx="2328863" cy="45719"/>
            </a:xfrm>
            <a:prstGeom prst="rect">
              <a:avLst/>
            </a:prstGeom>
            <a:solidFill>
              <a:srgbClr val="76C2E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05000" y="6553200"/>
              <a:ext cx="2362200" cy="45719"/>
            </a:xfrm>
            <a:prstGeom prst="rect">
              <a:avLst/>
            </a:prstGeom>
            <a:solidFill>
              <a:srgbClr val="FCB01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586538" y="6553200"/>
              <a:ext cx="2328862" cy="457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1079"/>
            </a:p>
          </p:txBody>
        </p:sp>
      </p:grpSp>
      <p:pic>
        <p:nvPicPr>
          <p:cNvPr id="14" name="Picture 14" descr="Picture 7.png"/>
          <p:cNvPicPr>
            <a:picLocks noChangeAspect="1"/>
          </p:cNvPicPr>
          <p:nvPr userDrawn="1"/>
        </p:nvPicPr>
        <p:blipFill>
          <a:blip r:embed="rId2"/>
          <a:srcRect l="1923" b="5336"/>
          <a:stretch>
            <a:fillRect/>
          </a:stretch>
        </p:blipFill>
        <p:spPr bwMode="auto">
          <a:xfrm>
            <a:off x="23855484" y="6"/>
            <a:ext cx="7894702" cy="44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11790640" y="42207173"/>
            <a:ext cx="21113473" cy="701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958" b="1">
                <a:solidFill>
                  <a:srgbClr val="101141"/>
                </a:solidFill>
                <a:latin typeface="Arial" charset="0"/>
              </a:rPr>
              <a:t>BITS </a:t>
            </a:r>
            <a:r>
              <a:rPr lang="en-US" sz="3958">
                <a:solidFill>
                  <a:srgbClr val="101141"/>
                </a:solidFill>
                <a:latin typeface="Arial" charset="0"/>
              </a:rPr>
              <a:t>Pilani, K K Birla Goa Campus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9436" y="34598702"/>
            <a:ext cx="19742468" cy="1950367"/>
          </a:xfrm>
        </p:spPr>
        <p:txBody>
          <a:bodyPr anchor="b"/>
          <a:lstStyle>
            <a:lvl1pPr algn="l">
              <a:defRPr sz="6477" b="1" spc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49436" y="11702203"/>
            <a:ext cx="19742468" cy="21941632"/>
          </a:xfrm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11515"/>
            </a:lvl1pPr>
            <a:lvl2pPr marL="1645070" indent="0">
              <a:buNone/>
              <a:defRPr sz="10076"/>
            </a:lvl2pPr>
            <a:lvl3pPr marL="3290136" indent="0">
              <a:buNone/>
              <a:defRPr sz="8636"/>
            </a:lvl3pPr>
            <a:lvl4pPr marL="4935198" indent="0">
              <a:buNone/>
              <a:defRPr sz="7197"/>
            </a:lvl4pPr>
            <a:lvl5pPr marL="6580265" indent="0">
              <a:buNone/>
              <a:defRPr sz="7197"/>
            </a:lvl5pPr>
            <a:lvl6pPr marL="8225331" indent="0">
              <a:buNone/>
              <a:defRPr sz="7197"/>
            </a:lvl6pPr>
            <a:lvl7pPr marL="9870390" indent="0">
              <a:buNone/>
              <a:defRPr sz="7197"/>
            </a:lvl7pPr>
            <a:lvl8pPr marL="11515456" indent="0">
              <a:buNone/>
              <a:defRPr sz="7197"/>
            </a:lvl8pPr>
            <a:lvl9pPr marL="13160525" indent="0">
              <a:buNone/>
              <a:defRPr sz="719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49436" y="36549070"/>
            <a:ext cx="19742468" cy="1950367"/>
          </a:xfrm>
        </p:spPr>
        <p:txBody>
          <a:bodyPr>
            <a:normAutofit/>
          </a:bodyPr>
          <a:lstStyle>
            <a:lvl1pPr marL="0" indent="0">
              <a:buNone/>
              <a:defRPr sz="5757"/>
            </a:lvl1pPr>
            <a:lvl2pPr marL="1645070" indent="0">
              <a:buNone/>
              <a:defRPr sz="4318"/>
            </a:lvl2pPr>
            <a:lvl3pPr marL="3290136" indent="0">
              <a:buNone/>
              <a:defRPr sz="3598"/>
            </a:lvl3pPr>
            <a:lvl4pPr marL="4935198" indent="0">
              <a:buNone/>
              <a:defRPr sz="3239"/>
            </a:lvl4pPr>
            <a:lvl5pPr marL="6580265" indent="0">
              <a:buNone/>
              <a:defRPr sz="3239"/>
            </a:lvl5pPr>
            <a:lvl6pPr marL="8225331" indent="0">
              <a:buNone/>
              <a:defRPr sz="3239"/>
            </a:lvl6pPr>
            <a:lvl7pPr marL="9870390" indent="0">
              <a:buNone/>
              <a:defRPr sz="3239"/>
            </a:lvl7pPr>
            <a:lvl8pPr marL="11515456" indent="0">
              <a:buNone/>
              <a:defRPr sz="3239"/>
            </a:lvl8pPr>
            <a:lvl9pPr marL="13160525" indent="0">
              <a:buNone/>
              <a:defRPr sz="3239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18"/>
          <p:cNvSpPr>
            <a:spLocks noGrp="1"/>
          </p:cNvSpPr>
          <p:nvPr>
            <p:ph sz="quarter" idx="10"/>
          </p:nvPr>
        </p:nvSpPr>
        <p:spPr>
          <a:xfrm>
            <a:off x="1096804" y="975184"/>
            <a:ext cx="22758678" cy="7313877"/>
          </a:xfrm>
        </p:spPr>
        <p:txBody>
          <a:bodyPr anchor="ctr">
            <a:normAutofit/>
          </a:bodyPr>
          <a:lstStyle>
            <a:lvl1pPr marL="0">
              <a:lnSpc>
                <a:spcPts val="12954"/>
              </a:lnSpc>
              <a:spcBef>
                <a:spcPts val="0"/>
              </a:spcBef>
              <a:buNone/>
              <a:defRPr sz="12954" b="1" spc="-543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527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206" y="1757365"/>
            <a:ext cx="29613702" cy="7313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45206" y="10239451"/>
            <a:ext cx="29613702" cy="289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206" y="40673306"/>
            <a:ext cx="7677626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4318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CED2664-3F2E-4090-8C8E-2E6C0E01380E}" type="datetimeFigureOut">
              <a:rPr lang="en-US" smtClean="0"/>
              <a:pPr>
                <a:defRPr/>
              </a:pPr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2239" y="40673306"/>
            <a:ext cx="10419636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318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81281" y="40673306"/>
            <a:ext cx="7677626" cy="2336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4318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5DB1648-C51F-4660-AC7E-0C86B02B3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6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4394" b="1" kern="1200" spc="-543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5pPr>
      <a:lvl6pPr marL="1645070" algn="l" rtl="0" fontAlgn="base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6pPr>
      <a:lvl7pPr marL="3290136" algn="l" rtl="0" fontAlgn="base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7pPr>
      <a:lvl8pPr marL="4935198" algn="l" rtl="0" fontAlgn="base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8pPr>
      <a:lvl9pPr marL="6580265" algn="l" rtl="0" fontAlgn="base">
        <a:spcBef>
          <a:spcPct val="0"/>
        </a:spcBef>
        <a:spcAft>
          <a:spcPct val="0"/>
        </a:spcAft>
        <a:defRPr sz="14394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233798" indent="-123379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15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73226" indent="-10281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07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112662" indent="-8225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863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757728" indent="-8225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197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402794" indent="-8225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197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9047860" indent="-822537" algn="l" defTabSz="3290136" rtl="0" eaLnBrk="1" latinLnBrk="0" hangingPunct="1">
        <a:spcBef>
          <a:spcPct val="20000"/>
        </a:spcBef>
        <a:buFont typeface="Arial" pitchFamily="34" charset="0"/>
        <a:buChar char="•"/>
        <a:defRPr sz="7197" kern="1200">
          <a:solidFill>
            <a:schemeClr val="tx1"/>
          </a:solidFill>
          <a:latin typeface="+mn-lt"/>
          <a:ea typeface="+mn-ea"/>
          <a:cs typeface="+mn-cs"/>
        </a:defRPr>
      </a:lvl6pPr>
      <a:lvl7pPr marL="10692926" indent="-822537" algn="l" defTabSz="3290136" rtl="0" eaLnBrk="1" latinLnBrk="0" hangingPunct="1">
        <a:spcBef>
          <a:spcPct val="20000"/>
        </a:spcBef>
        <a:buFont typeface="Arial" pitchFamily="34" charset="0"/>
        <a:buChar char="•"/>
        <a:defRPr sz="7197" kern="1200">
          <a:solidFill>
            <a:schemeClr val="tx1"/>
          </a:solidFill>
          <a:latin typeface="+mn-lt"/>
          <a:ea typeface="+mn-ea"/>
          <a:cs typeface="+mn-cs"/>
        </a:defRPr>
      </a:lvl7pPr>
      <a:lvl8pPr marL="12337992" indent="-822537" algn="l" defTabSz="3290136" rtl="0" eaLnBrk="1" latinLnBrk="0" hangingPunct="1">
        <a:spcBef>
          <a:spcPct val="20000"/>
        </a:spcBef>
        <a:buFont typeface="Arial" pitchFamily="34" charset="0"/>
        <a:buChar char="•"/>
        <a:defRPr sz="7197" kern="1200">
          <a:solidFill>
            <a:schemeClr val="tx1"/>
          </a:solidFill>
          <a:latin typeface="+mn-lt"/>
          <a:ea typeface="+mn-ea"/>
          <a:cs typeface="+mn-cs"/>
        </a:defRPr>
      </a:lvl8pPr>
      <a:lvl9pPr marL="13983059" indent="-822537" algn="l" defTabSz="3290136" rtl="0" eaLnBrk="1" latinLnBrk="0" hangingPunct="1">
        <a:spcBef>
          <a:spcPct val="20000"/>
        </a:spcBef>
        <a:buFont typeface="Arial" pitchFamily="34" charset="0"/>
        <a:buChar char="•"/>
        <a:defRPr sz="7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1pPr>
      <a:lvl2pPr marL="1645070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2pPr>
      <a:lvl3pPr marL="3290136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3pPr>
      <a:lvl4pPr marL="4935198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4pPr>
      <a:lvl5pPr marL="6580265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5pPr>
      <a:lvl6pPr marL="8225331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6pPr>
      <a:lvl7pPr marL="9870390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7pPr>
      <a:lvl8pPr marL="11515456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8pPr>
      <a:lvl9pPr marL="13160525" algn="l" defTabSz="3290136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E1249-8B72-EEB1-3997-D5F6D5BAE0FA}"/>
              </a:ext>
            </a:extLst>
          </p:cNvPr>
          <p:cNvSpPr txBox="1"/>
          <p:nvPr/>
        </p:nvSpPr>
        <p:spPr>
          <a:xfrm>
            <a:off x="0" y="130628"/>
            <a:ext cx="23839714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fontAlgn="base"/>
            <a:r>
              <a:rPr lang="en-IN" sz="8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Innovate </a:t>
            </a:r>
            <a:r>
              <a:rPr lang="en-IN" sz="80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WaSH</a:t>
            </a:r>
            <a:r>
              <a:rPr lang="en-IN" sz="8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 Advancing Water Sanitation and Hygiene Technologies (WASH-2026)</a:t>
            </a:r>
          </a:p>
        </p:txBody>
      </p:sp>
    </p:spTree>
    <p:extLst>
      <p:ext uri="{BB962C8B-B14F-4D97-AF65-F5344CB8AC3E}">
        <p14:creationId xmlns:p14="http://schemas.microsoft.com/office/powerpoint/2010/main" val="42154050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1613</TotalTime>
  <Words>12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1_Office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Ravi Mishra</dc:creator>
  <cp:lastModifiedBy>Ravi Mishra</cp:lastModifiedBy>
  <cp:revision>74</cp:revision>
  <dcterms:created xsi:type="dcterms:W3CDTF">2024-12-15T04:35:27Z</dcterms:created>
  <dcterms:modified xsi:type="dcterms:W3CDTF">2026-06-29T13:29:54Z</dcterms:modified>
</cp:coreProperties>
</file>