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48"/>
  </p:notesMasterIdLst>
  <p:sldIdLst>
    <p:sldId id="259" r:id="rId6"/>
    <p:sldId id="899" r:id="rId7"/>
    <p:sldId id="932" r:id="rId8"/>
    <p:sldId id="934" r:id="rId9"/>
    <p:sldId id="935" r:id="rId10"/>
    <p:sldId id="944" r:id="rId11"/>
    <p:sldId id="943" r:id="rId12"/>
    <p:sldId id="936" r:id="rId13"/>
    <p:sldId id="937" r:id="rId14"/>
    <p:sldId id="966" r:id="rId15"/>
    <p:sldId id="940" r:id="rId16"/>
    <p:sldId id="939" r:id="rId17"/>
    <p:sldId id="942" r:id="rId18"/>
    <p:sldId id="945" r:id="rId19"/>
    <p:sldId id="946" r:id="rId20"/>
    <p:sldId id="947" r:id="rId21"/>
    <p:sldId id="948" r:id="rId22"/>
    <p:sldId id="949" r:id="rId23"/>
    <p:sldId id="950" r:id="rId24"/>
    <p:sldId id="963" r:id="rId25"/>
    <p:sldId id="952" r:id="rId26"/>
    <p:sldId id="953" r:id="rId27"/>
    <p:sldId id="951" r:id="rId28"/>
    <p:sldId id="954" r:id="rId29"/>
    <p:sldId id="955" r:id="rId30"/>
    <p:sldId id="964" r:id="rId31"/>
    <p:sldId id="957" r:id="rId32"/>
    <p:sldId id="959" r:id="rId33"/>
    <p:sldId id="960" r:id="rId34"/>
    <p:sldId id="958" r:id="rId35"/>
    <p:sldId id="967" r:id="rId36"/>
    <p:sldId id="969" r:id="rId37"/>
    <p:sldId id="970" r:id="rId38"/>
    <p:sldId id="971" r:id="rId39"/>
    <p:sldId id="972" r:id="rId40"/>
    <p:sldId id="973" r:id="rId41"/>
    <p:sldId id="974" r:id="rId42"/>
    <p:sldId id="975" r:id="rId43"/>
    <p:sldId id="965" r:id="rId44"/>
    <p:sldId id="962" r:id="rId45"/>
    <p:sldId id="961" r:id="rId46"/>
    <p:sldId id="28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8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2"/>
  </p:normalViewPr>
  <p:slideViewPr>
    <p:cSldViewPr snapToGrid="0" snapToObjects="1">
      <p:cViewPr varScale="1">
        <p:scale>
          <a:sx n="60" d="100"/>
          <a:sy n="60" d="100"/>
        </p:scale>
        <p:origin x="840"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FD1EC-AD8C-4ADC-875E-754E0A9D28CD}" type="doc">
      <dgm:prSet loTypeId="urn:microsoft.com/office/officeart/2005/8/layout/orgChart1" loCatId="hierarchy" qsTypeId="urn:microsoft.com/office/officeart/2005/8/quickstyle/simple1" qsCatId="simple" csTypeId="urn:microsoft.com/office/officeart/2005/8/colors/accent1_2" csCatId="accent1" phldr="1"/>
      <dgm:spPr/>
    </dgm:pt>
    <dgm:pt modelId="{0A813ACD-FAA3-4696-A2E2-9596FC2BA287}">
      <dgm:prSet custT="1"/>
      <dgm:spPr>
        <a:solidFill>
          <a:schemeClr val="bg2"/>
        </a:solidFill>
        <a:effectLst>
          <a:softEdge rad="12700"/>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DDDDDD"/>
              </a:solidFill>
              <a:effectLst/>
              <a:latin typeface="Arial" pitchFamily="34" charset="0"/>
            </a:rPr>
            <a:t>APB</a:t>
          </a:r>
        </a:p>
      </dgm:t>
    </dgm:pt>
    <dgm:pt modelId="{14B897BC-F7B0-4D00-9F96-AE8724853192}" type="parTrans" cxnId="{BCB8CDE9-8F7F-4598-99B8-70A21637CB35}">
      <dgm:prSet/>
      <dgm:spPr/>
      <dgm:t>
        <a:bodyPr/>
        <a:lstStyle/>
        <a:p>
          <a:endParaRPr lang="en-US"/>
        </a:p>
      </dgm:t>
    </dgm:pt>
    <dgm:pt modelId="{40DA2CCF-01E2-4C23-A2FE-52A76AA5BD05}" type="sibTrans" cxnId="{BCB8CDE9-8F7F-4598-99B8-70A21637CB35}">
      <dgm:prSet/>
      <dgm:spPr/>
      <dgm:t>
        <a:bodyPr/>
        <a:lstStyle/>
        <a:p>
          <a:endParaRPr lang="en-US"/>
        </a:p>
      </dgm:t>
    </dgm:pt>
    <dgm:pt modelId="{6ADC85E0-47A3-4E2E-A8B8-01F9AF49EBC4}">
      <dgm:prSet custT="1"/>
      <dgm:spPr>
        <a:solidFill>
          <a:srgbClr val="FFFF00"/>
        </a:solidFill>
        <a:effectLst>
          <a:softEdge rad="12700"/>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lumMod val="50000"/>
                </a:schemeClr>
              </a:solidFill>
              <a:effectLst/>
              <a:latin typeface="Arial" pitchFamily="34" charset="0"/>
            </a:rPr>
            <a:t>AHB</a:t>
          </a:r>
        </a:p>
      </dgm:t>
    </dgm:pt>
    <dgm:pt modelId="{4A3B0329-81E5-4060-A334-AC7448450C73}" type="parTrans" cxnId="{807EFE0D-CB88-4015-870D-82FC35E719FB}">
      <dgm:prSet/>
      <dgm:spPr/>
      <dgm:t>
        <a:bodyPr/>
        <a:lstStyle/>
        <a:p>
          <a:endParaRPr lang="en-US"/>
        </a:p>
      </dgm:t>
    </dgm:pt>
    <dgm:pt modelId="{3B3423BB-DF0F-4B15-A8FD-99EC73E2087A}" type="sibTrans" cxnId="{807EFE0D-CB88-4015-870D-82FC35E719FB}">
      <dgm:prSet/>
      <dgm:spPr/>
      <dgm:t>
        <a:bodyPr/>
        <a:lstStyle/>
        <a:p>
          <a:endParaRPr lang="en-US"/>
        </a:p>
      </dgm:t>
    </dgm:pt>
    <dgm:pt modelId="{44D7384C-5F2C-485B-B057-108DDECD3F39}">
      <dgm:prSet custT="1">
        <dgm:style>
          <a:lnRef idx="0">
            <a:schemeClr val="accent3"/>
          </a:lnRef>
          <a:fillRef idx="3">
            <a:schemeClr val="accent3"/>
          </a:fillRef>
          <a:effectRef idx="3">
            <a:schemeClr val="accent3"/>
          </a:effectRef>
          <a:fontRef idx="minor">
            <a:schemeClr val="lt1"/>
          </a:fontRef>
        </dgm:style>
      </dgm:prSet>
      <dgm:spPr>
        <a:solidFill>
          <a:srgbClr val="99FF66"/>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a:ln>
                <a:noFill/>
              </a:ln>
              <a:solidFill>
                <a:schemeClr val="tx1"/>
              </a:solidFill>
              <a:effectLst/>
              <a:latin typeface="Arial" pitchFamily="34" charset="0"/>
            </a:rPr>
            <a:t>AXI</a:t>
          </a:r>
        </a:p>
      </dgm:t>
    </dgm:pt>
    <dgm:pt modelId="{FDF1EDF8-4CFC-40E5-964A-12C257299F27}" type="parTrans" cxnId="{D9436C23-47C9-4812-97E4-8AA20B8E004A}">
      <dgm:prSet/>
      <dgm:spPr/>
      <dgm:t>
        <a:bodyPr/>
        <a:lstStyle/>
        <a:p>
          <a:endParaRPr lang="en-US"/>
        </a:p>
      </dgm:t>
    </dgm:pt>
    <dgm:pt modelId="{0702157C-D56D-4015-9400-08B45F109AC1}" type="sibTrans" cxnId="{D9436C23-47C9-4812-97E4-8AA20B8E004A}">
      <dgm:prSet/>
      <dgm:spPr/>
      <dgm:t>
        <a:bodyPr/>
        <a:lstStyle/>
        <a:p>
          <a:endParaRPr lang="en-US"/>
        </a:p>
      </dgm:t>
    </dgm:pt>
    <dgm:pt modelId="{9004E15F-6286-486A-9305-654237E5BF8B}">
      <dgm:prSet custT="1"/>
      <dgm:spPr>
        <a:solidFill>
          <a:srgbClr val="FFFF00"/>
        </a:solidFill>
        <a:ln>
          <a:solidFill>
            <a:schemeClr val="tx1">
              <a:lumMod val="95000"/>
              <a:lumOff val="5000"/>
            </a:schemeClr>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Arial" pitchFamily="34" charset="0"/>
            </a:rPr>
            <a:t>AMBA</a:t>
          </a:r>
        </a:p>
      </dgm:t>
    </dgm:pt>
    <dgm:pt modelId="{7BDC3BE0-FBA2-486F-B126-B5792B1CB1E8}" type="sibTrans" cxnId="{2244B442-CF6F-42BE-82CC-9B856BCE4CEF}">
      <dgm:prSet/>
      <dgm:spPr/>
      <dgm:t>
        <a:bodyPr/>
        <a:lstStyle/>
        <a:p>
          <a:endParaRPr lang="en-US"/>
        </a:p>
      </dgm:t>
    </dgm:pt>
    <dgm:pt modelId="{008738C6-306B-4C26-860B-FA3D7DE46745}" type="parTrans" cxnId="{2244B442-CF6F-42BE-82CC-9B856BCE4CEF}">
      <dgm:prSet/>
      <dgm:spPr/>
      <dgm:t>
        <a:bodyPr/>
        <a:lstStyle/>
        <a:p>
          <a:endParaRPr lang="en-US"/>
        </a:p>
      </dgm:t>
    </dgm:pt>
    <dgm:pt modelId="{65FBC10D-BA6E-49FD-BE49-30EB83CAEEF4}" type="pres">
      <dgm:prSet presAssocID="{081FD1EC-AD8C-4ADC-875E-754E0A9D28CD}" presName="hierChild1" presStyleCnt="0">
        <dgm:presLayoutVars>
          <dgm:orgChart val="1"/>
          <dgm:chPref val="1"/>
          <dgm:dir/>
          <dgm:animOne val="branch"/>
          <dgm:animLvl val="lvl"/>
          <dgm:resizeHandles/>
        </dgm:presLayoutVars>
      </dgm:prSet>
      <dgm:spPr/>
    </dgm:pt>
    <dgm:pt modelId="{362F889B-D422-47D2-B84C-D976E5EB634D}" type="pres">
      <dgm:prSet presAssocID="{9004E15F-6286-486A-9305-654237E5BF8B}" presName="hierRoot1" presStyleCnt="0">
        <dgm:presLayoutVars>
          <dgm:hierBranch/>
        </dgm:presLayoutVars>
      </dgm:prSet>
      <dgm:spPr/>
    </dgm:pt>
    <dgm:pt modelId="{B7DBED8E-9214-42D2-8D8A-7A7ADFA9B4AA}" type="pres">
      <dgm:prSet presAssocID="{9004E15F-6286-486A-9305-654237E5BF8B}" presName="rootComposite1" presStyleCnt="0"/>
      <dgm:spPr/>
    </dgm:pt>
    <dgm:pt modelId="{BCB79F3C-6DF1-4513-ACED-7E1DDE7EF745}" type="pres">
      <dgm:prSet presAssocID="{9004E15F-6286-486A-9305-654237E5BF8B}" presName="rootText1" presStyleLbl="node0" presStyleIdx="0" presStyleCnt="1" custScaleY="22764">
        <dgm:presLayoutVars>
          <dgm:chPref val="3"/>
        </dgm:presLayoutVars>
      </dgm:prSet>
      <dgm:spPr/>
    </dgm:pt>
    <dgm:pt modelId="{6E16973D-4FA0-498A-AAF8-6AB11805444D}" type="pres">
      <dgm:prSet presAssocID="{9004E15F-6286-486A-9305-654237E5BF8B}" presName="rootConnector1" presStyleLbl="node1" presStyleIdx="0" presStyleCnt="0"/>
      <dgm:spPr/>
    </dgm:pt>
    <dgm:pt modelId="{F77CBA19-A83A-4FE4-BC9F-5D16A8861E4E}" type="pres">
      <dgm:prSet presAssocID="{9004E15F-6286-486A-9305-654237E5BF8B}" presName="hierChild2" presStyleCnt="0"/>
      <dgm:spPr/>
    </dgm:pt>
    <dgm:pt modelId="{F9842375-9C42-41F0-8E7E-E6AE700627C0}" type="pres">
      <dgm:prSet presAssocID="{14B897BC-F7B0-4D00-9F96-AE8724853192}" presName="Name35" presStyleLbl="parChTrans1D2" presStyleIdx="0" presStyleCnt="3"/>
      <dgm:spPr/>
    </dgm:pt>
    <dgm:pt modelId="{730AA612-21D9-4DDF-B66F-2117D00FCFB9}" type="pres">
      <dgm:prSet presAssocID="{0A813ACD-FAA3-4696-A2E2-9596FC2BA287}" presName="hierRoot2" presStyleCnt="0">
        <dgm:presLayoutVars>
          <dgm:hierBranch/>
        </dgm:presLayoutVars>
      </dgm:prSet>
      <dgm:spPr/>
    </dgm:pt>
    <dgm:pt modelId="{C674EEF4-DB88-4379-B290-D6237C0538C7}" type="pres">
      <dgm:prSet presAssocID="{0A813ACD-FAA3-4696-A2E2-9596FC2BA287}" presName="rootComposite" presStyleCnt="0"/>
      <dgm:spPr/>
    </dgm:pt>
    <dgm:pt modelId="{554350F2-E6D7-4F0E-A0DE-F78F40B94149}" type="pres">
      <dgm:prSet presAssocID="{0A813ACD-FAA3-4696-A2E2-9596FC2BA287}" presName="rootText" presStyleLbl="node2" presStyleIdx="0" presStyleCnt="3" custLinFactNeighborX="407" custLinFactNeighborY="25312">
        <dgm:presLayoutVars>
          <dgm:chPref val="3"/>
        </dgm:presLayoutVars>
      </dgm:prSet>
      <dgm:spPr/>
    </dgm:pt>
    <dgm:pt modelId="{3E06E0D5-7811-489E-9A98-79E6C79DEE66}" type="pres">
      <dgm:prSet presAssocID="{0A813ACD-FAA3-4696-A2E2-9596FC2BA287}" presName="rootConnector" presStyleLbl="node2" presStyleIdx="0" presStyleCnt="3"/>
      <dgm:spPr/>
    </dgm:pt>
    <dgm:pt modelId="{5E8B64E7-E055-4052-8DF1-1D925FC4EE7F}" type="pres">
      <dgm:prSet presAssocID="{0A813ACD-FAA3-4696-A2E2-9596FC2BA287}" presName="hierChild4" presStyleCnt="0"/>
      <dgm:spPr/>
    </dgm:pt>
    <dgm:pt modelId="{AFA9CD0A-B1FA-4A41-A213-52AA9A8C45A4}" type="pres">
      <dgm:prSet presAssocID="{0A813ACD-FAA3-4696-A2E2-9596FC2BA287}" presName="hierChild5" presStyleCnt="0"/>
      <dgm:spPr/>
    </dgm:pt>
    <dgm:pt modelId="{967B96F4-235A-463F-9AEB-058DA86D0ABB}" type="pres">
      <dgm:prSet presAssocID="{4A3B0329-81E5-4060-A334-AC7448450C73}" presName="Name35" presStyleLbl="parChTrans1D2" presStyleIdx="1" presStyleCnt="3"/>
      <dgm:spPr/>
    </dgm:pt>
    <dgm:pt modelId="{B14CB8B1-076D-4314-8AA8-19D0D7922B71}" type="pres">
      <dgm:prSet presAssocID="{6ADC85E0-47A3-4E2E-A8B8-01F9AF49EBC4}" presName="hierRoot2" presStyleCnt="0">
        <dgm:presLayoutVars>
          <dgm:hierBranch/>
        </dgm:presLayoutVars>
      </dgm:prSet>
      <dgm:spPr/>
    </dgm:pt>
    <dgm:pt modelId="{70EAB901-885C-4958-B524-5FDCCB5B5F68}" type="pres">
      <dgm:prSet presAssocID="{6ADC85E0-47A3-4E2E-A8B8-01F9AF49EBC4}" presName="rootComposite" presStyleCnt="0"/>
      <dgm:spPr/>
    </dgm:pt>
    <dgm:pt modelId="{0A426846-F2CB-4843-834A-EF672697E136}" type="pres">
      <dgm:prSet presAssocID="{6ADC85E0-47A3-4E2E-A8B8-01F9AF49EBC4}" presName="rootText" presStyleLbl="node2" presStyleIdx="1" presStyleCnt="3" custLinFactNeighborX="407" custLinFactNeighborY="26127">
        <dgm:presLayoutVars>
          <dgm:chPref val="3"/>
        </dgm:presLayoutVars>
      </dgm:prSet>
      <dgm:spPr/>
    </dgm:pt>
    <dgm:pt modelId="{4E5AF275-D814-423C-9DA8-A44639BE73D0}" type="pres">
      <dgm:prSet presAssocID="{6ADC85E0-47A3-4E2E-A8B8-01F9AF49EBC4}" presName="rootConnector" presStyleLbl="node2" presStyleIdx="1" presStyleCnt="3"/>
      <dgm:spPr/>
    </dgm:pt>
    <dgm:pt modelId="{A206B5B8-4F69-4127-B9C1-A7FA45C4B08A}" type="pres">
      <dgm:prSet presAssocID="{6ADC85E0-47A3-4E2E-A8B8-01F9AF49EBC4}" presName="hierChild4" presStyleCnt="0"/>
      <dgm:spPr/>
    </dgm:pt>
    <dgm:pt modelId="{4A4AE4BF-3B12-4DB2-A509-E0DB2F3894A2}" type="pres">
      <dgm:prSet presAssocID="{6ADC85E0-47A3-4E2E-A8B8-01F9AF49EBC4}" presName="hierChild5" presStyleCnt="0"/>
      <dgm:spPr/>
    </dgm:pt>
    <dgm:pt modelId="{A2417EF6-0B78-4518-B036-218EC87BB69F}" type="pres">
      <dgm:prSet presAssocID="{FDF1EDF8-4CFC-40E5-964A-12C257299F27}" presName="Name35" presStyleLbl="parChTrans1D2" presStyleIdx="2" presStyleCnt="3"/>
      <dgm:spPr/>
    </dgm:pt>
    <dgm:pt modelId="{E34C93A8-765A-4D7B-92F1-646B288556B6}" type="pres">
      <dgm:prSet presAssocID="{44D7384C-5F2C-485B-B057-108DDECD3F39}" presName="hierRoot2" presStyleCnt="0">
        <dgm:presLayoutVars>
          <dgm:hierBranch/>
        </dgm:presLayoutVars>
      </dgm:prSet>
      <dgm:spPr/>
    </dgm:pt>
    <dgm:pt modelId="{E2EE3BCA-0247-4EF1-8D8F-03A3BB5907CA}" type="pres">
      <dgm:prSet presAssocID="{44D7384C-5F2C-485B-B057-108DDECD3F39}" presName="rootComposite" presStyleCnt="0"/>
      <dgm:spPr/>
    </dgm:pt>
    <dgm:pt modelId="{D7FC8E2A-B594-44E3-B479-7C6F257E4DB0}" type="pres">
      <dgm:prSet presAssocID="{44D7384C-5F2C-485B-B057-108DDECD3F39}" presName="rootText" presStyleLbl="node2" presStyleIdx="2" presStyleCnt="3" custLinFactNeighborX="-1629" custLinFactNeighborY="25312">
        <dgm:presLayoutVars>
          <dgm:chPref val="3"/>
        </dgm:presLayoutVars>
      </dgm:prSet>
      <dgm:spPr/>
    </dgm:pt>
    <dgm:pt modelId="{24A21776-DA6B-459F-81D4-7A3267C8C339}" type="pres">
      <dgm:prSet presAssocID="{44D7384C-5F2C-485B-B057-108DDECD3F39}" presName="rootConnector" presStyleLbl="node2" presStyleIdx="2" presStyleCnt="3"/>
      <dgm:spPr/>
    </dgm:pt>
    <dgm:pt modelId="{8325E01E-822C-4E8F-A337-74730664B104}" type="pres">
      <dgm:prSet presAssocID="{44D7384C-5F2C-485B-B057-108DDECD3F39}" presName="hierChild4" presStyleCnt="0"/>
      <dgm:spPr/>
    </dgm:pt>
    <dgm:pt modelId="{A632CCF2-7B85-4206-884E-3D284A9CD774}" type="pres">
      <dgm:prSet presAssocID="{44D7384C-5F2C-485B-B057-108DDECD3F39}" presName="hierChild5" presStyleCnt="0"/>
      <dgm:spPr/>
    </dgm:pt>
    <dgm:pt modelId="{89378A62-23EB-4187-BE72-0A702CD2504A}" type="pres">
      <dgm:prSet presAssocID="{9004E15F-6286-486A-9305-654237E5BF8B}" presName="hierChild3" presStyleCnt="0"/>
      <dgm:spPr/>
    </dgm:pt>
  </dgm:ptLst>
  <dgm:cxnLst>
    <dgm:cxn modelId="{807EFE0D-CB88-4015-870D-82FC35E719FB}" srcId="{9004E15F-6286-486A-9305-654237E5BF8B}" destId="{6ADC85E0-47A3-4E2E-A8B8-01F9AF49EBC4}" srcOrd="1" destOrd="0" parTransId="{4A3B0329-81E5-4060-A334-AC7448450C73}" sibTransId="{3B3423BB-DF0F-4B15-A8FD-99EC73E2087A}"/>
    <dgm:cxn modelId="{584B670E-D6CC-45CC-81EF-A85DB60FC327}" type="presOf" srcId="{FDF1EDF8-4CFC-40E5-964A-12C257299F27}" destId="{A2417EF6-0B78-4518-B036-218EC87BB69F}" srcOrd="0" destOrd="0" presId="urn:microsoft.com/office/officeart/2005/8/layout/orgChart1"/>
    <dgm:cxn modelId="{18F7FA1B-DF7F-4450-9A3E-43F3F3B52D88}" type="presOf" srcId="{4A3B0329-81E5-4060-A334-AC7448450C73}" destId="{967B96F4-235A-463F-9AEB-058DA86D0ABB}" srcOrd="0" destOrd="0" presId="urn:microsoft.com/office/officeart/2005/8/layout/orgChart1"/>
    <dgm:cxn modelId="{D9436C23-47C9-4812-97E4-8AA20B8E004A}" srcId="{9004E15F-6286-486A-9305-654237E5BF8B}" destId="{44D7384C-5F2C-485B-B057-108DDECD3F39}" srcOrd="2" destOrd="0" parTransId="{FDF1EDF8-4CFC-40E5-964A-12C257299F27}" sibTransId="{0702157C-D56D-4015-9400-08B45F109AC1}"/>
    <dgm:cxn modelId="{7F81B52A-B9CB-4594-A616-A5E0DBA43E65}" type="presOf" srcId="{44D7384C-5F2C-485B-B057-108DDECD3F39}" destId="{D7FC8E2A-B594-44E3-B479-7C6F257E4DB0}" srcOrd="0" destOrd="0" presId="urn:microsoft.com/office/officeart/2005/8/layout/orgChart1"/>
    <dgm:cxn modelId="{16F87B3E-4710-4CAE-8903-5168B619C80E}" type="presOf" srcId="{9004E15F-6286-486A-9305-654237E5BF8B}" destId="{6E16973D-4FA0-498A-AAF8-6AB11805444D}" srcOrd="1" destOrd="0" presId="urn:microsoft.com/office/officeart/2005/8/layout/orgChart1"/>
    <dgm:cxn modelId="{2244B442-CF6F-42BE-82CC-9B856BCE4CEF}" srcId="{081FD1EC-AD8C-4ADC-875E-754E0A9D28CD}" destId="{9004E15F-6286-486A-9305-654237E5BF8B}" srcOrd="0" destOrd="0" parTransId="{008738C6-306B-4C26-860B-FA3D7DE46745}" sibTransId="{7BDC3BE0-FBA2-486F-B126-B5792B1CB1E8}"/>
    <dgm:cxn modelId="{EDFE7369-3A21-4A07-9756-AAC2E12F44D7}" type="presOf" srcId="{081FD1EC-AD8C-4ADC-875E-754E0A9D28CD}" destId="{65FBC10D-BA6E-49FD-BE49-30EB83CAEEF4}" srcOrd="0" destOrd="0" presId="urn:microsoft.com/office/officeart/2005/8/layout/orgChart1"/>
    <dgm:cxn modelId="{AA19C17B-BE41-4E69-ACDA-56E7EB4B0FC4}" type="presOf" srcId="{9004E15F-6286-486A-9305-654237E5BF8B}" destId="{BCB79F3C-6DF1-4513-ACED-7E1DDE7EF745}" srcOrd="0" destOrd="0" presId="urn:microsoft.com/office/officeart/2005/8/layout/orgChart1"/>
    <dgm:cxn modelId="{45DD8A9E-2638-4C88-B82D-88FC40551E0B}" type="presOf" srcId="{44D7384C-5F2C-485B-B057-108DDECD3F39}" destId="{24A21776-DA6B-459F-81D4-7A3267C8C339}" srcOrd="1" destOrd="0" presId="urn:microsoft.com/office/officeart/2005/8/layout/orgChart1"/>
    <dgm:cxn modelId="{C4CDB4BA-E63D-4808-8643-2880979E2C91}" type="presOf" srcId="{6ADC85E0-47A3-4E2E-A8B8-01F9AF49EBC4}" destId="{0A426846-F2CB-4843-834A-EF672697E136}" srcOrd="0" destOrd="0" presId="urn:microsoft.com/office/officeart/2005/8/layout/orgChart1"/>
    <dgm:cxn modelId="{1A5ED1BF-C4F1-4DF3-8C76-47552867BA5C}" type="presOf" srcId="{14B897BC-F7B0-4D00-9F96-AE8724853192}" destId="{F9842375-9C42-41F0-8E7E-E6AE700627C0}" srcOrd="0" destOrd="0" presId="urn:microsoft.com/office/officeart/2005/8/layout/orgChart1"/>
    <dgm:cxn modelId="{3D9601DD-9070-49D8-B18C-2EB7D4BBBD89}" type="presOf" srcId="{0A813ACD-FAA3-4696-A2E2-9596FC2BA287}" destId="{554350F2-E6D7-4F0E-A0DE-F78F40B94149}" srcOrd="0" destOrd="0" presId="urn:microsoft.com/office/officeart/2005/8/layout/orgChart1"/>
    <dgm:cxn modelId="{AEC824E8-B6EA-4F8F-98AA-BE9A2EDEBCA5}" type="presOf" srcId="{6ADC85E0-47A3-4E2E-A8B8-01F9AF49EBC4}" destId="{4E5AF275-D814-423C-9DA8-A44639BE73D0}" srcOrd="1" destOrd="0" presId="urn:microsoft.com/office/officeart/2005/8/layout/orgChart1"/>
    <dgm:cxn modelId="{BCB8CDE9-8F7F-4598-99B8-70A21637CB35}" srcId="{9004E15F-6286-486A-9305-654237E5BF8B}" destId="{0A813ACD-FAA3-4696-A2E2-9596FC2BA287}" srcOrd="0" destOrd="0" parTransId="{14B897BC-F7B0-4D00-9F96-AE8724853192}" sibTransId="{40DA2CCF-01E2-4C23-A2FE-52A76AA5BD05}"/>
    <dgm:cxn modelId="{015CAAFA-D7B7-4B51-A641-B31D5B4FB321}" type="presOf" srcId="{0A813ACD-FAA3-4696-A2E2-9596FC2BA287}" destId="{3E06E0D5-7811-489E-9A98-79E6C79DEE66}" srcOrd="1" destOrd="0" presId="urn:microsoft.com/office/officeart/2005/8/layout/orgChart1"/>
    <dgm:cxn modelId="{B9A705BA-9C36-4522-BA7D-CE3CD3F86195}" type="presParOf" srcId="{65FBC10D-BA6E-49FD-BE49-30EB83CAEEF4}" destId="{362F889B-D422-47D2-B84C-D976E5EB634D}" srcOrd="0" destOrd="0" presId="urn:microsoft.com/office/officeart/2005/8/layout/orgChart1"/>
    <dgm:cxn modelId="{84DD7363-D78D-4D51-8B36-47341C0225FA}" type="presParOf" srcId="{362F889B-D422-47D2-B84C-D976E5EB634D}" destId="{B7DBED8E-9214-42D2-8D8A-7A7ADFA9B4AA}" srcOrd="0" destOrd="0" presId="urn:microsoft.com/office/officeart/2005/8/layout/orgChart1"/>
    <dgm:cxn modelId="{E9D0E09F-4627-4DC3-98B8-1B7D41DAF96A}" type="presParOf" srcId="{B7DBED8E-9214-42D2-8D8A-7A7ADFA9B4AA}" destId="{BCB79F3C-6DF1-4513-ACED-7E1DDE7EF745}" srcOrd="0" destOrd="0" presId="urn:microsoft.com/office/officeart/2005/8/layout/orgChart1"/>
    <dgm:cxn modelId="{31B1BB3B-A6E2-409B-AAAA-09F89E47951E}" type="presParOf" srcId="{B7DBED8E-9214-42D2-8D8A-7A7ADFA9B4AA}" destId="{6E16973D-4FA0-498A-AAF8-6AB11805444D}" srcOrd="1" destOrd="0" presId="urn:microsoft.com/office/officeart/2005/8/layout/orgChart1"/>
    <dgm:cxn modelId="{D171E3FE-9C42-4A9E-9504-8C66EACE22E1}" type="presParOf" srcId="{362F889B-D422-47D2-B84C-D976E5EB634D}" destId="{F77CBA19-A83A-4FE4-BC9F-5D16A8861E4E}" srcOrd="1" destOrd="0" presId="urn:microsoft.com/office/officeart/2005/8/layout/orgChart1"/>
    <dgm:cxn modelId="{C9C52B8C-70EB-444D-A830-61BC10D960DA}" type="presParOf" srcId="{F77CBA19-A83A-4FE4-BC9F-5D16A8861E4E}" destId="{F9842375-9C42-41F0-8E7E-E6AE700627C0}" srcOrd="0" destOrd="0" presId="urn:microsoft.com/office/officeart/2005/8/layout/orgChart1"/>
    <dgm:cxn modelId="{1DCC14FF-3333-4161-99AF-AAB4E074373B}" type="presParOf" srcId="{F77CBA19-A83A-4FE4-BC9F-5D16A8861E4E}" destId="{730AA612-21D9-4DDF-B66F-2117D00FCFB9}" srcOrd="1" destOrd="0" presId="urn:microsoft.com/office/officeart/2005/8/layout/orgChart1"/>
    <dgm:cxn modelId="{C50ADDE5-5553-43E3-8A90-C853568BEEB9}" type="presParOf" srcId="{730AA612-21D9-4DDF-B66F-2117D00FCFB9}" destId="{C674EEF4-DB88-4379-B290-D6237C0538C7}" srcOrd="0" destOrd="0" presId="urn:microsoft.com/office/officeart/2005/8/layout/orgChart1"/>
    <dgm:cxn modelId="{B40B8D14-DECC-4A81-A68E-5EB23E89F5BF}" type="presParOf" srcId="{C674EEF4-DB88-4379-B290-D6237C0538C7}" destId="{554350F2-E6D7-4F0E-A0DE-F78F40B94149}" srcOrd="0" destOrd="0" presId="urn:microsoft.com/office/officeart/2005/8/layout/orgChart1"/>
    <dgm:cxn modelId="{6A115861-AEF0-4FF8-A50F-2FA3ECDD6644}" type="presParOf" srcId="{C674EEF4-DB88-4379-B290-D6237C0538C7}" destId="{3E06E0D5-7811-489E-9A98-79E6C79DEE66}" srcOrd="1" destOrd="0" presId="urn:microsoft.com/office/officeart/2005/8/layout/orgChart1"/>
    <dgm:cxn modelId="{2DAFA0D7-EF8D-4836-A72A-756CFBC12268}" type="presParOf" srcId="{730AA612-21D9-4DDF-B66F-2117D00FCFB9}" destId="{5E8B64E7-E055-4052-8DF1-1D925FC4EE7F}" srcOrd="1" destOrd="0" presId="urn:microsoft.com/office/officeart/2005/8/layout/orgChart1"/>
    <dgm:cxn modelId="{586109C0-CE7D-4D84-BD43-93F7A22A8FF4}" type="presParOf" srcId="{730AA612-21D9-4DDF-B66F-2117D00FCFB9}" destId="{AFA9CD0A-B1FA-4A41-A213-52AA9A8C45A4}" srcOrd="2" destOrd="0" presId="urn:microsoft.com/office/officeart/2005/8/layout/orgChart1"/>
    <dgm:cxn modelId="{161C13FA-072B-4330-87F0-815902C6498A}" type="presParOf" srcId="{F77CBA19-A83A-4FE4-BC9F-5D16A8861E4E}" destId="{967B96F4-235A-463F-9AEB-058DA86D0ABB}" srcOrd="2" destOrd="0" presId="urn:microsoft.com/office/officeart/2005/8/layout/orgChart1"/>
    <dgm:cxn modelId="{7C60CDB2-EA24-4F5E-89BB-CE9DA4B5FDC4}" type="presParOf" srcId="{F77CBA19-A83A-4FE4-BC9F-5D16A8861E4E}" destId="{B14CB8B1-076D-4314-8AA8-19D0D7922B71}" srcOrd="3" destOrd="0" presId="urn:microsoft.com/office/officeart/2005/8/layout/orgChart1"/>
    <dgm:cxn modelId="{E0036A0F-23E5-4915-872F-1B0A9AFC8F9C}" type="presParOf" srcId="{B14CB8B1-076D-4314-8AA8-19D0D7922B71}" destId="{70EAB901-885C-4958-B524-5FDCCB5B5F68}" srcOrd="0" destOrd="0" presId="urn:microsoft.com/office/officeart/2005/8/layout/orgChart1"/>
    <dgm:cxn modelId="{9052B380-7C8A-4B72-8945-4FA37B452105}" type="presParOf" srcId="{70EAB901-885C-4958-B524-5FDCCB5B5F68}" destId="{0A426846-F2CB-4843-834A-EF672697E136}" srcOrd="0" destOrd="0" presId="urn:microsoft.com/office/officeart/2005/8/layout/orgChart1"/>
    <dgm:cxn modelId="{F7EC4FE1-740B-4638-9298-CFC3094A541F}" type="presParOf" srcId="{70EAB901-885C-4958-B524-5FDCCB5B5F68}" destId="{4E5AF275-D814-423C-9DA8-A44639BE73D0}" srcOrd="1" destOrd="0" presId="urn:microsoft.com/office/officeart/2005/8/layout/orgChart1"/>
    <dgm:cxn modelId="{9F6E7402-2748-41B1-90DA-A16AFD2FC4E3}" type="presParOf" srcId="{B14CB8B1-076D-4314-8AA8-19D0D7922B71}" destId="{A206B5B8-4F69-4127-B9C1-A7FA45C4B08A}" srcOrd="1" destOrd="0" presId="urn:microsoft.com/office/officeart/2005/8/layout/orgChart1"/>
    <dgm:cxn modelId="{DA234731-4F18-4C0C-805A-FBF79B4882F7}" type="presParOf" srcId="{B14CB8B1-076D-4314-8AA8-19D0D7922B71}" destId="{4A4AE4BF-3B12-4DB2-A509-E0DB2F3894A2}" srcOrd="2" destOrd="0" presId="urn:microsoft.com/office/officeart/2005/8/layout/orgChart1"/>
    <dgm:cxn modelId="{AE6EC26F-5979-4F75-9D62-F5ACA77B8F7D}" type="presParOf" srcId="{F77CBA19-A83A-4FE4-BC9F-5D16A8861E4E}" destId="{A2417EF6-0B78-4518-B036-218EC87BB69F}" srcOrd="4" destOrd="0" presId="urn:microsoft.com/office/officeart/2005/8/layout/orgChart1"/>
    <dgm:cxn modelId="{CCBBDF42-3311-4EE7-8A1F-0896C845ACB5}" type="presParOf" srcId="{F77CBA19-A83A-4FE4-BC9F-5D16A8861E4E}" destId="{E34C93A8-765A-4D7B-92F1-646B288556B6}" srcOrd="5" destOrd="0" presId="urn:microsoft.com/office/officeart/2005/8/layout/orgChart1"/>
    <dgm:cxn modelId="{DFAE5295-BB47-4E2C-BB1B-B508D2E21A5C}" type="presParOf" srcId="{E34C93A8-765A-4D7B-92F1-646B288556B6}" destId="{E2EE3BCA-0247-4EF1-8D8F-03A3BB5907CA}" srcOrd="0" destOrd="0" presId="urn:microsoft.com/office/officeart/2005/8/layout/orgChart1"/>
    <dgm:cxn modelId="{2069A1DF-C7F5-41D4-8B04-075E1CF9F10B}" type="presParOf" srcId="{E2EE3BCA-0247-4EF1-8D8F-03A3BB5907CA}" destId="{D7FC8E2A-B594-44E3-B479-7C6F257E4DB0}" srcOrd="0" destOrd="0" presId="urn:microsoft.com/office/officeart/2005/8/layout/orgChart1"/>
    <dgm:cxn modelId="{CC53EF43-1691-4DE8-9889-8BFA058F8F83}" type="presParOf" srcId="{E2EE3BCA-0247-4EF1-8D8F-03A3BB5907CA}" destId="{24A21776-DA6B-459F-81D4-7A3267C8C339}" srcOrd="1" destOrd="0" presId="urn:microsoft.com/office/officeart/2005/8/layout/orgChart1"/>
    <dgm:cxn modelId="{D8B2F9E2-85EB-4501-8211-642481FF75EB}" type="presParOf" srcId="{E34C93A8-765A-4D7B-92F1-646B288556B6}" destId="{8325E01E-822C-4E8F-A337-74730664B104}" srcOrd="1" destOrd="0" presId="urn:microsoft.com/office/officeart/2005/8/layout/orgChart1"/>
    <dgm:cxn modelId="{841E4730-45C5-4B9D-9BD7-58842F704CEA}" type="presParOf" srcId="{E34C93A8-765A-4D7B-92F1-646B288556B6}" destId="{A632CCF2-7B85-4206-884E-3D284A9CD774}" srcOrd="2" destOrd="0" presId="urn:microsoft.com/office/officeart/2005/8/layout/orgChart1"/>
    <dgm:cxn modelId="{EFA577A5-3ECE-40F3-9BAF-20371B0FD342}" type="presParOf" srcId="{362F889B-D422-47D2-B84C-D976E5EB634D}" destId="{89378A62-23EB-4187-BE72-0A702CD250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FD1EC-AD8C-4ADC-875E-754E0A9D28CD}" type="doc">
      <dgm:prSet loTypeId="urn:microsoft.com/office/officeart/2005/8/layout/orgChart1" loCatId="hierarchy" qsTypeId="urn:microsoft.com/office/officeart/2005/8/quickstyle/simple1" qsCatId="simple" csTypeId="urn:microsoft.com/office/officeart/2005/8/colors/accent1_2" csCatId="accent1" phldr="1"/>
      <dgm:spPr/>
    </dgm:pt>
    <dgm:pt modelId="{9004E15F-6286-486A-9305-654237E5BF8B}">
      <dgm:prSet custT="1"/>
      <dgm:spPr>
        <a:solidFill>
          <a:srgbClr val="FFFF00"/>
        </a:solidFill>
        <a:ln>
          <a:solidFill>
            <a:schemeClr val="tx1">
              <a:lumMod val="95000"/>
              <a:lumOff val="5000"/>
            </a:schemeClr>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Arial" pitchFamily="34" charset="0"/>
            </a:rPr>
            <a:t>AMBA</a:t>
          </a:r>
        </a:p>
      </dgm:t>
    </dgm:pt>
    <dgm:pt modelId="{008738C6-306B-4C26-860B-FA3D7DE46745}" type="parTrans" cxnId="{2244B442-CF6F-42BE-82CC-9B856BCE4CEF}">
      <dgm:prSet/>
      <dgm:spPr/>
      <dgm:t>
        <a:bodyPr/>
        <a:lstStyle/>
        <a:p>
          <a:endParaRPr lang="en-US"/>
        </a:p>
      </dgm:t>
    </dgm:pt>
    <dgm:pt modelId="{7BDC3BE0-FBA2-486F-B126-B5792B1CB1E8}" type="sibTrans" cxnId="{2244B442-CF6F-42BE-82CC-9B856BCE4CEF}">
      <dgm:prSet/>
      <dgm:spPr/>
      <dgm:t>
        <a:bodyPr/>
        <a:lstStyle/>
        <a:p>
          <a:endParaRPr lang="en-US"/>
        </a:p>
      </dgm:t>
    </dgm:pt>
    <dgm:pt modelId="{0A813ACD-FAA3-4696-A2E2-9596FC2BA28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rPr>
            <a:t>APB</a:t>
          </a:r>
        </a:p>
      </dgm:t>
    </dgm:pt>
    <dgm:pt modelId="{14B897BC-F7B0-4D00-9F96-AE8724853192}" type="parTrans" cxnId="{BCB8CDE9-8F7F-4598-99B8-70A21637CB35}">
      <dgm:prSet/>
      <dgm:spPr/>
      <dgm:t>
        <a:bodyPr/>
        <a:lstStyle/>
        <a:p>
          <a:endParaRPr lang="en-US" dirty="0"/>
        </a:p>
      </dgm:t>
    </dgm:pt>
    <dgm:pt modelId="{40DA2CCF-01E2-4C23-A2FE-52A76AA5BD05}" type="sibTrans" cxnId="{BCB8CDE9-8F7F-4598-99B8-70A21637CB35}">
      <dgm:prSet/>
      <dgm:spPr/>
      <dgm:t>
        <a:bodyPr/>
        <a:lstStyle/>
        <a:p>
          <a:endParaRPr lang="en-US"/>
        </a:p>
      </dgm:t>
    </dgm:pt>
    <dgm:pt modelId="{6ADC85E0-47A3-4E2E-A8B8-01F9AF49EBC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rPr>
            <a:t>AHB</a:t>
          </a:r>
        </a:p>
      </dgm:t>
    </dgm:pt>
    <dgm:pt modelId="{4A3B0329-81E5-4060-A334-AC7448450C73}" type="parTrans" cxnId="{807EFE0D-CB88-4015-870D-82FC35E719FB}">
      <dgm:prSet/>
      <dgm:spPr/>
      <dgm:t>
        <a:bodyPr/>
        <a:lstStyle/>
        <a:p>
          <a:endParaRPr lang="en-US" dirty="0"/>
        </a:p>
      </dgm:t>
    </dgm:pt>
    <dgm:pt modelId="{3B3423BB-DF0F-4B15-A8FD-99EC73E2087A}" type="sibTrans" cxnId="{807EFE0D-CB88-4015-870D-82FC35E719FB}">
      <dgm:prSet/>
      <dgm:spPr/>
      <dgm:t>
        <a:bodyPr/>
        <a:lstStyle/>
        <a:p>
          <a:endParaRPr lang="en-US"/>
        </a:p>
      </dgm:t>
    </dgm:pt>
    <dgm:pt modelId="{44D7384C-5F2C-485B-B057-108DDECD3F3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rPr>
            <a:t>AXI</a:t>
          </a:r>
        </a:p>
      </dgm:t>
    </dgm:pt>
    <dgm:pt modelId="{FDF1EDF8-4CFC-40E5-964A-12C257299F27}" type="parTrans" cxnId="{D9436C23-47C9-4812-97E4-8AA20B8E004A}">
      <dgm:prSet/>
      <dgm:spPr/>
      <dgm:t>
        <a:bodyPr/>
        <a:lstStyle/>
        <a:p>
          <a:endParaRPr lang="en-US" dirty="0"/>
        </a:p>
      </dgm:t>
    </dgm:pt>
    <dgm:pt modelId="{0702157C-D56D-4015-9400-08B45F109AC1}" type="sibTrans" cxnId="{D9436C23-47C9-4812-97E4-8AA20B8E004A}">
      <dgm:prSet/>
      <dgm:spPr/>
      <dgm:t>
        <a:bodyPr/>
        <a:lstStyle/>
        <a:p>
          <a:endParaRPr lang="en-US"/>
        </a:p>
      </dgm:t>
    </dgm:pt>
    <dgm:pt modelId="{A8936BD7-A99B-4B59-B021-A07B3EEA131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rPr>
            <a:t>AXI-4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rPr>
            <a:t>Memory Map</a:t>
          </a:r>
        </a:p>
      </dgm:t>
    </dgm:pt>
    <dgm:pt modelId="{98681F1C-7096-4AEE-A7D0-10229B49D0CC}" type="parTrans" cxnId="{E608815C-09D5-4FD6-9FAD-185E5676836D}">
      <dgm:prSet/>
      <dgm:spPr/>
      <dgm:t>
        <a:bodyPr/>
        <a:lstStyle/>
        <a:p>
          <a:endParaRPr lang="en-US" dirty="0"/>
        </a:p>
      </dgm:t>
    </dgm:pt>
    <dgm:pt modelId="{9CEAF612-A73F-45E9-BEF9-D1B3F26172F4}" type="sibTrans" cxnId="{E608815C-09D5-4FD6-9FAD-185E5676836D}">
      <dgm:prSet/>
      <dgm:spPr/>
      <dgm:t>
        <a:bodyPr/>
        <a:lstStyle/>
        <a:p>
          <a:endParaRPr lang="en-US"/>
        </a:p>
      </dgm:t>
    </dgm:pt>
    <dgm:pt modelId="{1439D627-E39C-433E-BED6-18BB2FFD0C3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rPr>
            <a:t>AXI-4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rPr>
            <a:t>Stream</a:t>
          </a:r>
        </a:p>
      </dgm:t>
    </dgm:pt>
    <dgm:pt modelId="{13D86F3B-E5B9-451D-A366-C0C435345871}" type="parTrans" cxnId="{1045443A-7367-44EE-8C99-4505850C38F3}">
      <dgm:prSet/>
      <dgm:spPr/>
      <dgm:t>
        <a:bodyPr/>
        <a:lstStyle/>
        <a:p>
          <a:endParaRPr lang="en-US" dirty="0"/>
        </a:p>
      </dgm:t>
    </dgm:pt>
    <dgm:pt modelId="{52405EFC-4140-4834-9FEA-1ECB0D86C7C1}" type="sibTrans" cxnId="{1045443A-7367-44EE-8C99-4505850C38F3}">
      <dgm:prSet/>
      <dgm:spPr/>
      <dgm:t>
        <a:bodyPr/>
        <a:lstStyle/>
        <a:p>
          <a:endParaRPr lang="en-US"/>
        </a:p>
      </dgm:t>
    </dgm:pt>
    <dgm:pt modelId="{61B07AC8-708D-4F05-9861-0DF082D2AFF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rPr>
            <a:t>AXI-4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rPr>
            <a:t>Lite</a:t>
          </a:r>
        </a:p>
      </dgm:t>
    </dgm:pt>
    <dgm:pt modelId="{E62569E6-FB47-446A-99F9-B76B6F0EC962}" type="parTrans" cxnId="{759E17BC-0085-4B66-8AC5-0450001036CB}">
      <dgm:prSet/>
      <dgm:spPr/>
      <dgm:t>
        <a:bodyPr/>
        <a:lstStyle/>
        <a:p>
          <a:endParaRPr lang="en-US" dirty="0"/>
        </a:p>
      </dgm:t>
    </dgm:pt>
    <dgm:pt modelId="{C979F3DF-458C-4EEC-BC1D-6439B17B5B75}" type="sibTrans" cxnId="{759E17BC-0085-4B66-8AC5-0450001036CB}">
      <dgm:prSet/>
      <dgm:spPr/>
      <dgm:t>
        <a:bodyPr/>
        <a:lstStyle/>
        <a:p>
          <a:endParaRPr lang="en-US"/>
        </a:p>
      </dgm:t>
    </dgm:pt>
    <dgm:pt modelId="{0FD58D6E-1DE0-41C4-A55F-9CE1684490A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DDDDDD"/>
              </a:solidFill>
              <a:effectLst/>
              <a:latin typeface="Arial" pitchFamily="34" charset="0"/>
            </a:rPr>
            <a:t>ATB </a:t>
          </a:r>
        </a:p>
      </dgm:t>
    </dgm:pt>
    <dgm:pt modelId="{C21C8668-6B9F-4EC6-B38B-1B59E549226A}" type="sibTrans" cxnId="{1600455A-5E13-4CAD-810B-03FC335955F4}">
      <dgm:prSet/>
      <dgm:spPr/>
      <dgm:t>
        <a:bodyPr/>
        <a:lstStyle/>
        <a:p>
          <a:endParaRPr lang="en-US"/>
        </a:p>
      </dgm:t>
    </dgm:pt>
    <dgm:pt modelId="{D7AC1B48-77A8-47DE-80EC-A0B588A4518D}" type="parTrans" cxnId="{1600455A-5E13-4CAD-810B-03FC335955F4}">
      <dgm:prSet/>
      <dgm:spPr/>
      <dgm:t>
        <a:bodyPr/>
        <a:lstStyle/>
        <a:p>
          <a:endParaRPr lang="en-US" dirty="0"/>
        </a:p>
      </dgm:t>
    </dgm:pt>
    <dgm:pt modelId="{65FBC10D-BA6E-49FD-BE49-30EB83CAEEF4}" type="pres">
      <dgm:prSet presAssocID="{081FD1EC-AD8C-4ADC-875E-754E0A9D28CD}" presName="hierChild1" presStyleCnt="0">
        <dgm:presLayoutVars>
          <dgm:orgChart val="1"/>
          <dgm:chPref val="1"/>
          <dgm:dir/>
          <dgm:animOne val="branch"/>
          <dgm:animLvl val="lvl"/>
          <dgm:resizeHandles/>
        </dgm:presLayoutVars>
      </dgm:prSet>
      <dgm:spPr/>
    </dgm:pt>
    <dgm:pt modelId="{362F889B-D422-47D2-B84C-D976E5EB634D}" type="pres">
      <dgm:prSet presAssocID="{9004E15F-6286-486A-9305-654237E5BF8B}" presName="hierRoot1" presStyleCnt="0">
        <dgm:presLayoutVars>
          <dgm:hierBranch/>
        </dgm:presLayoutVars>
      </dgm:prSet>
      <dgm:spPr/>
    </dgm:pt>
    <dgm:pt modelId="{B7DBED8E-9214-42D2-8D8A-7A7ADFA9B4AA}" type="pres">
      <dgm:prSet presAssocID="{9004E15F-6286-486A-9305-654237E5BF8B}" presName="rootComposite1" presStyleCnt="0"/>
      <dgm:spPr/>
    </dgm:pt>
    <dgm:pt modelId="{BCB79F3C-6DF1-4513-ACED-7E1DDE7EF745}" type="pres">
      <dgm:prSet presAssocID="{9004E15F-6286-486A-9305-654237E5BF8B}" presName="rootText1" presStyleLbl="node0" presStyleIdx="0" presStyleCnt="1" custScaleY="78147" custLinFactNeighborY="9408">
        <dgm:presLayoutVars>
          <dgm:chPref val="3"/>
        </dgm:presLayoutVars>
      </dgm:prSet>
      <dgm:spPr/>
    </dgm:pt>
    <dgm:pt modelId="{6E16973D-4FA0-498A-AAF8-6AB11805444D}" type="pres">
      <dgm:prSet presAssocID="{9004E15F-6286-486A-9305-654237E5BF8B}" presName="rootConnector1" presStyleLbl="node1" presStyleIdx="0" presStyleCnt="0"/>
      <dgm:spPr/>
    </dgm:pt>
    <dgm:pt modelId="{F77CBA19-A83A-4FE4-BC9F-5D16A8861E4E}" type="pres">
      <dgm:prSet presAssocID="{9004E15F-6286-486A-9305-654237E5BF8B}" presName="hierChild2" presStyleCnt="0"/>
      <dgm:spPr/>
    </dgm:pt>
    <dgm:pt modelId="{F9842375-9C42-41F0-8E7E-E6AE700627C0}" type="pres">
      <dgm:prSet presAssocID="{14B897BC-F7B0-4D00-9F96-AE8724853192}" presName="Name35" presStyleLbl="parChTrans1D2" presStyleIdx="0" presStyleCnt="4"/>
      <dgm:spPr/>
    </dgm:pt>
    <dgm:pt modelId="{730AA612-21D9-4DDF-B66F-2117D00FCFB9}" type="pres">
      <dgm:prSet presAssocID="{0A813ACD-FAA3-4696-A2E2-9596FC2BA287}" presName="hierRoot2" presStyleCnt="0">
        <dgm:presLayoutVars>
          <dgm:hierBranch/>
        </dgm:presLayoutVars>
      </dgm:prSet>
      <dgm:spPr/>
    </dgm:pt>
    <dgm:pt modelId="{C674EEF4-DB88-4379-B290-D6237C0538C7}" type="pres">
      <dgm:prSet presAssocID="{0A813ACD-FAA3-4696-A2E2-9596FC2BA287}" presName="rootComposite" presStyleCnt="0"/>
      <dgm:spPr/>
    </dgm:pt>
    <dgm:pt modelId="{554350F2-E6D7-4F0E-A0DE-F78F40B94149}" type="pres">
      <dgm:prSet presAssocID="{0A813ACD-FAA3-4696-A2E2-9596FC2BA287}" presName="rootText" presStyleLbl="node2" presStyleIdx="0" presStyleCnt="4">
        <dgm:presLayoutVars>
          <dgm:chPref val="3"/>
        </dgm:presLayoutVars>
      </dgm:prSet>
      <dgm:spPr/>
    </dgm:pt>
    <dgm:pt modelId="{3E06E0D5-7811-489E-9A98-79E6C79DEE66}" type="pres">
      <dgm:prSet presAssocID="{0A813ACD-FAA3-4696-A2E2-9596FC2BA287}" presName="rootConnector" presStyleLbl="node2" presStyleIdx="0" presStyleCnt="4"/>
      <dgm:spPr/>
    </dgm:pt>
    <dgm:pt modelId="{5E8B64E7-E055-4052-8DF1-1D925FC4EE7F}" type="pres">
      <dgm:prSet presAssocID="{0A813ACD-FAA3-4696-A2E2-9596FC2BA287}" presName="hierChild4" presStyleCnt="0"/>
      <dgm:spPr/>
    </dgm:pt>
    <dgm:pt modelId="{AFA9CD0A-B1FA-4A41-A213-52AA9A8C45A4}" type="pres">
      <dgm:prSet presAssocID="{0A813ACD-FAA3-4696-A2E2-9596FC2BA287}" presName="hierChild5" presStyleCnt="0"/>
      <dgm:spPr/>
    </dgm:pt>
    <dgm:pt modelId="{967B96F4-235A-463F-9AEB-058DA86D0ABB}" type="pres">
      <dgm:prSet presAssocID="{4A3B0329-81E5-4060-A334-AC7448450C73}" presName="Name35" presStyleLbl="parChTrans1D2" presStyleIdx="1" presStyleCnt="4"/>
      <dgm:spPr/>
    </dgm:pt>
    <dgm:pt modelId="{B14CB8B1-076D-4314-8AA8-19D0D7922B71}" type="pres">
      <dgm:prSet presAssocID="{6ADC85E0-47A3-4E2E-A8B8-01F9AF49EBC4}" presName="hierRoot2" presStyleCnt="0">
        <dgm:presLayoutVars>
          <dgm:hierBranch/>
        </dgm:presLayoutVars>
      </dgm:prSet>
      <dgm:spPr/>
    </dgm:pt>
    <dgm:pt modelId="{70EAB901-885C-4958-B524-5FDCCB5B5F68}" type="pres">
      <dgm:prSet presAssocID="{6ADC85E0-47A3-4E2E-A8B8-01F9AF49EBC4}" presName="rootComposite" presStyleCnt="0"/>
      <dgm:spPr/>
    </dgm:pt>
    <dgm:pt modelId="{0A426846-F2CB-4843-834A-EF672697E136}" type="pres">
      <dgm:prSet presAssocID="{6ADC85E0-47A3-4E2E-A8B8-01F9AF49EBC4}" presName="rootText" presStyleLbl="node2" presStyleIdx="1" presStyleCnt="4">
        <dgm:presLayoutVars>
          <dgm:chPref val="3"/>
        </dgm:presLayoutVars>
      </dgm:prSet>
      <dgm:spPr/>
    </dgm:pt>
    <dgm:pt modelId="{4E5AF275-D814-423C-9DA8-A44639BE73D0}" type="pres">
      <dgm:prSet presAssocID="{6ADC85E0-47A3-4E2E-A8B8-01F9AF49EBC4}" presName="rootConnector" presStyleLbl="node2" presStyleIdx="1" presStyleCnt="4"/>
      <dgm:spPr/>
    </dgm:pt>
    <dgm:pt modelId="{A206B5B8-4F69-4127-B9C1-A7FA45C4B08A}" type="pres">
      <dgm:prSet presAssocID="{6ADC85E0-47A3-4E2E-A8B8-01F9AF49EBC4}" presName="hierChild4" presStyleCnt="0"/>
      <dgm:spPr/>
    </dgm:pt>
    <dgm:pt modelId="{4A4AE4BF-3B12-4DB2-A509-E0DB2F3894A2}" type="pres">
      <dgm:prSet presAssocID="{6ADC85E0-47A3-4E2E-A8B8-01F9AF49EBC4}" presName="hierChild5" presStyleCnt="0"/>
      <dgm:spPr/>
    </dgm:pt>
    <dgm:pt modelId="{A2417EF6-0B78-4518-B036-218EC87BB69F}" type="pres">
      <dgm:prSet presAssocID="{FDF1EDF8-4CFC-40E5-964A-12C257299F27}" presName="Name35" presStyleLbl="parChTrans1D2" presStyleIdx="2" presStyleCnt="4"/>
      <dgm:spPr/>
    </dgm:pt>
    <dgm:pt modelId="{E34C93A8-765A-4D7B-92F1-646B288556B6}" type="pres">
      <dgm:prSet presAssocID="{44D7384C-5F2C-485B-B057-108DDECD3F39}" presName="hierRoot2" presStyleCnt="0">
        <dgm:presLayoutVars>
          <dgm:hierBranch/>
        </dgm:presLayoutVars>
      </dgm:prSet>
      <dgm:spPr/>
    </dgm:pt>
    <dgm:pt modelId="{E2EE3BCA-0247-4EF1-8D8F-03A3BB5907CA}" type="pres">
      <dgm:prSet presAssocID="{44D7384C-5F2C-485B-B057-108DDECD3F39}" presName="rootComposite" presStyleCnt="0"/>
      <dgm:spPr/>
    </dgm:pt>
    <dgm:pt modelId="{D7FC8E2A-B594-44E3-B479-7C6F257E4DB0}" type="pres">
      <dgm:prSet presAssocID="{44D7384C-5F2C-485B-B057-108DDECD3F39}" presName="rootText" presStyleLbl="node2" presStyleIdx="2" presStyleCnt="4">
        <dgm:presLayoutVars>
          <dgm:chPref val="3"/>
        </dgm:presLayoutVars>
      </dgm:prSet>
      <dgm:spPr/>
    </dgm:pt>
    <dgm:pt modelId="{24A21776-DA6B-459F-81D4-7A3267C8C339}" type="pres">
      <dgm:prSet presAssocID="{44D7384C-5F2C-485B-B057-108DDECD3F39}" presName="rootConnector" presStyleLbl="node2" presStyleIdx="2" presStyleCnt="4"/>
      <dgm:spPr/>
    </dgm:pt>
    <dgm:pt modelId="{8325E01E-822C-4E8F-A337-74730664B104}" type="pres">
      <dgm:prSet presAssocID="{44D7384C-5F2C-485B-B057-108DDECD3F39}" presName="hierChild4" presStyleCnt="0"/>
      <dgm:spPr/>
    </dgm:pt>
    <dgm:pt modelId="{CFC4A45F-C14C-4498-BE04-67402963218F}" type="pres">
      <dgm:prSet presAssocID="{98681F1C-7096-4AEE-A7D0-10229B49D0CC}" presName="Name35" presStyleLbl="parChTrans1D3" presStyleIdx="0" presStyleCnt="3"/>
      <dgm:spPr/>
    </dgm:pt>
    <dgm:pt modelId="{745C384B-B639-43FA-B180-9DF82F740154}" type="pres">
      <dgm:prSet presAssocID="{A8936BD7-A99B-4B59-B021-A07B3EEA1318}" presName="hierRoot2" presStyleCnt="0">
        <dgm:presLayoutVars>
          <dgm:hierBranch val="r"/>
        </dgm:presLayoutVars>
      </dgm:prSet>
      <dgm:spPr/>
    </dgm:pt>
    <dgm:pt modelId="{1125F7F7-3B66-4336-87C0-5FA13E673697}" type="pres">
      <dgm:prSet presAssocID="{A8936BD7-A99B-4B59-B021-A07B3EEA1318}" presName="rootComposite" presStyleCnt="0"/>
      <dgm:spPr/>
    </dgm:pt>
    <dgm:pt modelId="{249D16FC-A902-43E1-A2A8-50388CE48241}" type="pres">
      <dgm:prSet presAssocID="{A8936BD7-A99B-4B59-B021-A07B3EEA1318}" presName="rootText" presStyleLbl="node3" presStyleIdx="0" presStyleCnt="3" custLinFactNeighborY="0">
        <dgm:presLayoutVars>
          <dgm:chPref val="3"/>
        </dgm:presLayoutVars>
      </dgm:prSet>
      <dgm:spPr/>
    </dgm:pt>
    <dgm:pt modelId="{ACF79D3F-A107-4E4C-A6D8-5D783C600EF4}" type="pres">
      <dgm:prSet presAssocID="{A8936BD7-A99B-4B59-B021-A07B3EEA1318}" presName="rootConnector" presStyleLbl="node3" presStyleIdx="0" presStyleCnt="3"/>
      <dgm:spPr/>
    </dgm:pt>
    <dgm:pt modelId="{01F40E3A-BE09-4646-9331-FE02DE5F5E99}" type="pres">
      <dgm:prSet presAssocID="{A8936BD7-A99B-4B59-B021-A07B3EEA1318}" presName="hierChild4" presStyleCnt="0"/>
      <dgm:spPr/>
    </dgm:pt>
    <dgm:pt modelId="{C2D85E04-C24C-4F00-92BE-431656CBA281}" type="pres">
      <dgm:prSet presAssocID="{A8936BD7-A99B-4B59-B021-A07B3EEA1318}" presName="hierChild5" presStyleCnt="0"/>
      <dgm:spPr/>
    </dgm:pt>
    <dgm:pt modelId="{BC0B40ED-3373-4320-9312-22AAC441C657}" type="pres">
      <dgm:prSet presAssocID="{13D86F3B-E5B9-451D-A366-C0C435345871}" presName="Name35" presStyleLbl="parChTrans1D3" presStyleIdx="1" presStyleCnt="3"/>
      <dgm:spPr/>
    </dgm:pt>
    <dgm:pt modelId="{F61ECE99-274C-4C47-8C64-C20CD4623E18}" type="pres">
      <dgm:prSet presAssocID="{1439D627-E39C-433E-BED6-18BB2FFD0C3B}" presName="hierRoot2" presStyleCnt="0">
        <dgm:presLayoutVars>
          <dgm:hierBranch val="r"/>
        </dgm:presLayoutVars>
      </dgm:prSet>
      <dgm:spPr/>
    </dgm:pt>
    <dgm:pt modelId="{2B164E10-37C8-4CA0-94BA-1EE9C38B18E2}" type="pres">
      <dgm:prSet presAssocID="{1439D627-E39C-433E-BED6-18BB2FFD0C3B}" presName="rootComposite" presStyleCnt="0"/>
      <dgm:spPr/>
    </dgm:pt>
    <dgm:pt modelId="{9A217F94-F7F0-4753-9A19-0A36FF4C6121}" type="pres">
      <dgm:prSet presAssocID="{1439D627-E39C-433E-BED6-18BB2FFD0C3B}" presName="rootText" presStyleLbl="node3" presStyleIdx="1" presStyleCnt="3" custLinFactNeighborY="0">
        <dgm:presLayoutVars>
          <dgm:chPref val="3"/>
        </dgm:presLayoutVars>
      </dgm:prSet>
      <dgm:spPr/>
    </dgm:pt>
    <dgm:pt modelId="{628224D4-B9DF-4AF2-A16F-F694E52400F7}" type="pres">
      <dgm:prSet presAssocID="{1439D627-E39C-433E-BED6-18BB2FFD0C3B}" presName="rootConnector" presStyleLbl="node3" presStyleIdx="1" presStyleCnt="3"/>
      <dgm:spPr/>
    </dgm:pt>
    <dgm:pt modelId="{5CB62215-42D4-491A-888A-98267FB6E18D}" type="pres">
      <dgm:prSet presAssocID="{1439D627-E39C-433E-BED6-18BB2FFD0C3B}" presName="hierChild4" presStyleCnt="0"/>
      <dgm:spPr/>
    </dgm:pt>
    <dgm:pt modelId="{CE294E86-54D6-4470-A894-177E53B8B41D}" type="pres">
      <dgm:prSet presAssocID="{1439D627-E39C-433E-BED6-18BB2FFD0C3B}" presName="hierChild5" presStyleCnt="0"/>
      <dgm:spPr/>
    </dgm:pt>
    <dgm:pt modelId="{FA667B18-4F29-469E-BDB9-EE5C33FE2B24}" type="pres">
      <dgm:prSet presAssocID="{E62569E6-FB47-446A-99F9-B76B6F0EC962}" presName="Name35" presStyleLbl="parChTrans1D3" presStyleIdx="2" presStyleCnt="3"/>
      <dgm:spPr/>
    </dgm:pt>
    <dgm:pt modelId="{F08A9078-D7C6-4630-BEAF-F9CEE401F35C}" type="pres">
      <dgm:prSet presAssocID="{61B07AC8-708D-4F05-9861-0DF082D2AFF9}" presName="hierRoot2" presStyleCnt="0">
        <dgm:presLayoutVars>
          <dgm:hierBranch val="r"/>
        </dgm:presLayoutVars>
      </dgm:prSet>
      <dgm:spPr/>
    </dgm:pt>
    <dgm:pt modelId="{85F93E79-899E-4311-A35E-39418AC6306C}" type="pres">
      <dgm:prSet presAssocID="{61B07AC8-708D-4F05-9861-0DF082D2AFF9}" presName="rootComposite" presStyleCnt="0"/>
      <dgm:spPr/>
    </dgm:pt>
    <dgm:pt modelId="{B9262134-C4B2-41E2-ABCA-ECE40A57E006}" type="pres">
      <dgm:prSet presAssocID="{61B07AC8-708D-4F05-9861-0DF082D2AFF9}" presName="rootText" presStyleLbl="node3" presStyleIdx="2" presStyleCnt="3" custLinFactNeighborY="0">
        <dgm:presLayoutVars>
          <dgm:chPref val="3"/>
        </dgm:presLayoutVars>
      </dgm:prSet>
      <dgm:spPr/>
    </dgm:pt>
    <dgm:pt modelId="{0779979B-155C-4FA3-BA00-278C30A81BE9}" type="pres">
      <dgm:prSet presAssocID="{61B07AC8-708D-4F05-9861-0DF082D2AFF9}" presName="rootConnector" presStyleLbl="node3" presStyleIdx="2" presStyleCnt="3"/>
      <dgm:spPr/>
    </dgm:pt>
    <dgm:pt modelId="{642B41FD-2676-46B2-9CF8-9F9C346ACA82}" type="pres">
      <dgm:prSet presAssocID="{61B07AC8-708D-4F05-9861-0DF082D2AFF9}" presName="hierChild4" presStyleCnt="0"/>
      <dgm:spPr/>
    </dgm:pt>
    <dgm:pt modelId="{51768A46-2072-4CBB-A568-0BBC517EE74B}" type="pres">
      <dgm:prSet presAssocID="{61B07AC8-708D-4F05-9861-0DF082D2AFF9}" presName="hierChild5" presStyleCnt="0"/>
      <dgm:spPr/>
    </dgm:pt>
    <dgm:pt modelId="{A632CCF2-7B85-4206-884E-3D284A9CD774}" type="pres">
      <dgm:prSet presAssocID="{44D7384C-5F2C-485B-B057-108DDECD3F39}" presName="hierChild5" presStyleCnt="0"/>
      <dgm:spPr/>
    </dgm:pt>
    <dgm:pt modelId="{442C60BC-1CA0-47AB-9EEA-9CEBAF21F6CB}" type="pres">
      <dgm:prSet presAssocID="{D7AC1B48-77A8-47DE-80EC-A0B588A4518D}" presName="Name35" presStyleLbl="parChTrans1D2" presStyleIdx="3" presStyleCnt="4"/>
      <dgm:spPr/>
    </dgm:pt>
    <dgm:pt modelId="{95CCE14C-9354-4CAE-A6E2-51423C241E4E}" type="pres">
      <dgm:prSet presAssocID="{0FD58D6E-1DE0-41C4-A55F-9CE1684490A8}" presName="hierRoot2" presStyleCnt="0">
        <dgm:presLayoutVars>
          <dgm:hierBranch/>
        </dgm:presLayoutVars>
      </dgm:prSet>
      <dgm:spPr/>
    </dgm:pt>
    <dgm:pt modelId="{30626E85-50D4-4B73-8E81-428D31DF487A}" type="pres">
      <dgm:prSet presAssocID="{0FD58D6E-1DE0-41C4-A55F-9CE1684490A8}" presName="rootComposite" presStyleCnt="0"/>
      <dgm:spPr/>
    </dgm:pt>
    <dgm:pt modelId="{F63A11F6-78DF-4A07-855A-F5063A28C5B4}" type="pres">
      <dgm:prSet presAssocID="{0FD58D6E-1DE0-41C4-A55F-9CE1684490A8}" presName="rootText" presStyleLbl="node2" presStyleIdx="3" presStyleCnt="4">
        <dgm:presLayoutVars>
          <dgm:chPref val="3"/>
        </dgm:presLayoutVars>
      </dgm:prSet>
      <dgm:spPr/>
    </dgm:pt>
    <dgm:pt modelId="{F1593E5E-8EFE-4A91-AF2C-D20D312F9E9F}" type="pres">
      <dgm:prSet presAssocID="{0FD58D6E-1DE0-41C4-A55F-9CE1684490A8}" presName="rootConnector" presStyleLbl="node2" presStyleIdx="3" presStyleCnt="4"/>
      <dgm:spPr/>
    </dgm:pt>
    <dgm:pt modelId="{86726A33-9FCA-4FBD-B99E-16B442D38A68}" type="pres">
      <dgm:prSet presAssocID="{0FD58D6E-1DE0-41C4-A55F-9CE1684490A8}" presName="hierChild4" presStyleCnt="0"/>
      <dgm:spPr/>
    </dgm:pt>
    <dgm:pt modelId="{F3B8162D-2CBF-4F26-91B4-C90732D1E09C}" type="pres">
      <dgm:prSet presAssocID="{0FD58D6E-1DE0-41C4-A55F-9CE1684490A8}" presName="hierChild5" presStyleCnt="0"/>
      <dgm:spPr/>
    </dgm:pt>
    <dgm:pt modelId="{89378A62-23EB-4187-BE72-0A702CD2504A}" type="pres">
      <dgm:prSet presAssocID="{9004E15F-6286-486A-9305-654237E5BF8B}" presName="hierChild3" presStyleCnt="0"/>
      <dgm:spPr/>
    </dgm:pt>
  </dgm:ptLst>
  <dgm:cxnLst>
    <dgm:cxn modelId="{17E6220B-C11E-4951-9F2D-F3ED54F04BB2}" type="presOf" srcId="{1439D627-E39C-433E-BED6-18BB2FFD0C3B}" destId="{9A217F94-F7F0-4753-9A19-0A36FF4C6121}" srcOrd="0" destOrd="0" presId="urn:microsoft.com/office/officeart/2005/8/layout/orgChart1"/>
    <dgm:cxn modelId="{0951370D-24FF-4521-A791-F68D3169BA84}" type="presOf" srcId="{9004E15F-6286-486A-9305-654237E5BF8B}" destId="{BCB79F3C-6DF1-4513-ACED-7E1DDE7EF745}" srcOrd="0" destOrd="0" presId="urn:microsoft.com/office/officeart/2005/8/layout/orgChart1"/>
    <dgm:cxn modelId="{807EFE0D-CB88-4015-870D-82FC35E719FB}" srcId="{9004E15F-6286-486A-9305-654237E5BF8B}" destId="{6ADC85E0-47A3-4E2E-A8B8-01F9AF49EBC4}" srcOrd="1" destOrd="0" parTransId="{4A3B0329-81E5-4060-A334-AC7448450C73}" sibTransId="{3B3423BB-DF0F-4B15-A8FD-99EC73E2087A}"/>
    <dgm:cxn modelId="{8084CA13-FAC5-4549-B7B9-3A21FBC512CE}" type="presOf" srcId="{0FD58D6E-1DE0-41C4-A55F-9CE1684490A8}" destId="{F63A11F6-78DF-4A07-855A-F5063A28C5B4}" srcOrd="0" destOrd="0" presId="urn:microsoft.com/office/officeart/2005/8/layout/orgChart1"/>
    <dgm:cxn modelId="{64ACD21F-D295-4776-98A7-BFDB84D2F8B8}" type="presOf" srcId="{13D86F3B-E5B9-451D-A366-C0C435345871}" destId="{BC0B40ED-3373-4320-9312-22AAC441C657}" srcOrd="0" destOrd="0" presId="urn:microsoft.com/office/officeart/2005/8/layout/orgChart1"/>
    <dgm:cxn modelId="{D9436C23-47C9-4812-97E4-8AA20B8E004A}" srcId="{9004E15F-6286-486A-9305-654237E5BF8B}" destId="{44D7384C-5F2C-485B-B057-108DDECD3F39}" srcOrd="2" destOrd="0" parTransId="{FDF1EDF8-4CFC-40E5-964A-12C257299F27}" sibTransId="{0702157C-D56D-4015-9400-08B45F109AC1}"/>
    <dgm:cxn modelId="{44FC412F-DE18-4601-992B-8BB30482C9F7}" type="presOf" srcId="{1439D627-E39C-433E-BED6-18BB2FFD0C3B}" destId="{628224D4-B9DF-4AF2-A16F-F694E52400F7}" srcOrd="1" destOrd="0" presId="urn:microsoft.com/office/officeart/2005/8/layout/orgChart1"/>
    <dgm:cxn modelId="{B32D9839-A144-4AF9-B61B-5B0F854FCC2A}" type="presOf" srcId="{081FD1EC-AD8C-4ADC-875E-754E0A9D28CD}" destId="{65FBC10D-BA6E-49FD-BE49-30EB83CAEEF4}" srcOrd="0" destOrd="0" presId="urn:microsoft.com/office/officeart/2005/8/layout/orgChart1"/>
    <dgm:cxn modelId="{1045443A-7367-44EE-8C99-4505850C38F3}" srcId="{44D7384C-5F2C-485B-B057-108DDECD3F39}" destId="{1439D627-E39C-433E-BED6-18BB2FFD0C3B}" srcOrd="1" destOrd="0" parTransId="{13D86F3B-E5B9-451D-A366-C0C435345871}" sibTransId="{52405EFC-4140-4834-9FEA-1ECB0D86C7C1}"/>
    <dgm:cxn modelId="{E608815C-09D5-4FD6-9FAD-185E5676836D}" srcId="{44D7384C-5F2C-485B-B057-108DDECD3F39}" destId="{A8936BD7-A99B-4B59-B021-A07B3EEA1318}" srcOrd="0" destOrd="0" parTransId="{98681F1C-7096-4AEE-A7D0-10229B49D0CC}" sibTransId="{9CEAF612-A73F-45E9-BEF9-D1B3F26172F4}"/>
    <dgm:cxn modelId="{B1E35D62-0E01-4E2B-9660-7C0ACC8507FB}" type="presOf" srcId="{A8936BD7-A99B-4B59-B021-A07B3EEA1318}" destId="{ACF79D3F-A107-4E4C-A6D8-5D783C600EF4}" srcOrd="1" destOrd="0" presId="urn:microsoft.com/office/officeart/2005/8/layout/orgChart1"/>
    <dgm:cxn modelId="{2244B442-CF6F-42BE-82CC-9B856BCE4CEF}" srcId="{081FD1EC-AD8C-4ADC-875E-754E0A9D28CD}" destId="{9004E15F-6286-486A-9305-654237E5BF8B}" srcOrd="0" destOrd="0" parTransId="{008738C6-306B-4C26-860B-FA3D7DE46745}" sibTransId="{7BDC3BE0-FBA2-486F-B126-B5792B1CB1E8}"/>
    <dgm:cxn modelId="{12523163-CEAE-42E3-AE5B-01FCED60603F}" type="presOf" srcId="{4A3B0329-81E5-4060-A334-AC7448450C73}" destId="{967B96F4-235A-463F-9AEB-058DA86D0ABB}" srcOrd="0" destOrd="0" presId="urn:microsoft.com/office/officeart/2005/8/layout/orgChart1"/>
    <dgm:cxn modelId="{ECEDDF6D-93A7-4616-A7EB-12369CEE4F5F}" type="presOf" srcId="{61B07AC8-708D-4F05-9861-0DF082D2AFF9}" destId="{0779979B-155C-4FA3-BA00-278C30A81BE9}" srcOrd="1" destOrd="0" presId="urn:microsoft.com/office/officeart/2005/8/layout/orgChart1"/>
    <dgm:cxn modelId="{C8B8294E-94E3-4FA0-81DB-CDB0C755622F}" type="presOf" srcId="{FDF1EDF8-4CFC-40E5-964A-12C257299F27}" destId="{A2417EF6-0B78-4518-B036-218EC87BB69F}" srcOrd="0" destOrd="0" presId="urn:microsoft.com/office/officeart/2005/8/layout/orgChart1"/>
    <dgm:cxn modelId="{00AB5253-4D60-4E34-B627-001945E22276}" type="presOf" srcId="{44D7384C-5F2C-485B-B057-108DDECD3F39}" destId="{D7FC8E2A-B594-44E3-B479-7C6F257E4DB0}" srcOrd="0" destOrd="0" presId="urn:microsoft.com/office/officeart/2005/8/layout/orgChart1"/>
    <dgm:cxn modelId="{9F35B354-E6FA-4A7F-BD43-4A59E79DA4C5}" type="presOf" srcId="{E62569E6-FB47-446A-99F9-B76B6F0EC962}" destId="{FA667B18-4F29-469E-BDB9-EE5C33FE2B24}" srcOrd="0" destOrd="0" presId="urn:microsoft.com/office/officeart/2005/8/layout/orgChart1"/>
    <dgm:cxn modelId="{B2EB0979-3EF7-4334-A8A2-2117969A419E}" type="presOf" srcId="{61B07AC8-708D-4F05-9861-0DF082D2AFF9}" destId="{B9262134-C4B2-41E2-ABCA-ECE40A57E006}" srcOrd="0" destOrd="0" presId="urn:microsoft.com/office/officeart/2005/8/layout/orgChart1"/>
    <dgm:cxn modelId="{1600455A-5E13-4CAD-810B-03FC335955F4}" srcId="{9004E15F-6286-486A-9305-654237E5BF8B}" destId="{0FD58D6E-1DE0-41C4-A55F-9CE1684490A8}" srcOrd="3" destOrd="0" parTransId="{D7AC1B48-77A8-47DE-80EC-A0B588A4518D}" sibTransId="{C21C8668-6B9F-4EC6-B38B-1B59E549226A}"/>
    <dgm:cxn modelId="{831DB48A-C866-4296-839C-CB8D56EC59EF}" type="presOf" srcId="{0A813ACD-FAA3-4696-A2E2-9596FC2BA287}" destId="{3E06E0D5-7811-489E-9A98-79E6C79DEE66}" srcOrd="1" destOrd="0" presId="urn:microsoft.com/office/officeart/2005/8/layout/orgChart1"/>
    <dgm:cxn modelId="{64BA528D-CE11-4A8D-B531-F5A563354BB9}" type="presOf" srcId="{0FD58D6E-1DE0-41C4-A55F-9CE1684490A8}" destId="{F1593E5E-8EFE-4A91-AF2C-D20D312F9E9F}" srcOrd="1" destOrd="0" presId="urn:microsoft.com/office/officeart/2005/8/layout/orgChart1"/>
    <dgm:cxn modelId="{46062BA0-4A14-4C8F-885C-1BA8C7710860}" type="presOf" srcId="{D7AC1B48-77A8-47DE-80EC-A0B588A4518D}" destId="{442C60BC-1CA0-47AB-9EEA-9CEBAF21F6CB}" srcOrd="0" destOrd="0" presId="urn:microsoft.com/office/officeart/2005/8/layout/orgChart1"/>
    <dgm:cxn modelId="{C2F8DAA6-EE8A-4C3D-974D-74E0C84F7366}" type="presOf" srcId="{14B897BC-F7B0-4D00-9F96-AE8724853192}" destId="{F9842375-9C42-41F0-8E7E-E6AE700627C0}" srcOrd="0" destOrd="0" presId="urn:microsoft.com/office/officeart/2005/8/layout/orgChart1"/>
    <dgm:cxn modelId="{759E17BC-0085-4B66-8AC5-0450001036CB}" srcId="{44D7384C-5F2C-485B-B057-108DDECD3F39}" destId="{61B07AC8-708D-4F05-9861-0DF082D2AFF9}" srcOrd="2" destOrd="0" parTransId="{E62569E6-FB47-446A-99F9-B76B6F0EC962}" sibTransId="{C979F3DF-458C-4EEC-BC1D-6439B17B5B75}"/>
    <dgm:cxn modelId="{4D2B15E4-78B6-4CED-844D-2FD9E14AE987}" type="presOf" srcId="{6ADC85E0-47A3-4E2E-A8B8-01F9AF49EBC4}" destId="{0A426846-F2CB-4843-834A-EF672697E136}" srcOrd="0" destOrd="0" presId="urn:microsoft.com/office/officeart/2005/8/layout/orgChart1"/>
    <dgm:cxn modelId="{BCB8CDE9-8F7F-4598-99B8-70A21637CB35}" srcId="{9004E15F-6286-486A-9305-654237E5BF8B}" destId="{0A813ACD-FAA3-4696-A2E2-9596FC2BA287}" srcOrd="0" destOrd="0" parTransId="{14B897BC-F7B0-4D00-9F96-AE8724853192}" sibTransId="{40DA2CCF-01E2-4C23-A2FE-52A76AA5BD05}"/>
    <dgm:cxn modelId="{8E39E0ED-2A3A-490C-88A3-6FA3F53F9C3A}" type="presOf" srcId="{9004E15F-6286-486A-9305-654237E5BF8B}" destId="{6E16973D-4FA0-498A-AAF8-6AB11805444D}" srcOrd="1" destOrd="0" presId="urn:microsoft.com/office/officeart/2005/8/layout/orgChart1"/>
    <dgm:cxn modelId="{5D92A8F2-93A7-43F3-8256-8D9747729E0C}" type="presOf" srcId="{A8936BD7-A99B-4B59-B021-A07B3EEA1318}" destId="{249D16FC-A902-43E1-A2A8-50388CE48241}" srcOrd="0" destOrd="0" presId="urn:microsoft.com/office/officeart/2005/8/layout/orgChart1"/>
    <dgm:cxn modelId="{D25A2DF4-7CFA-41B2-8CA4-32220BDE4504}" type="presOf" srcId="{44D7384C-5F2C-485B-B057-108DDECD3F39}" destId="{24A21776-DA6B-459F-81D4-7A3267C8C339}" srcOrd="1" destOrd="0" presId="urn:microsoft.com/office/officeart/2005/8/layout/orgChart1"/>
    <dgm:cxn modelId="{DF1562F5-19AB-485A-A3A1-397CB0F138C1}" type="presOf" srcId="{98681F1C-7096-4AEE-A7D0-10229B49D0CC}" destId="{CFC4A45F-C14C-4498-BE04-67402963218F}" srcOrd="0" destOrd="0" presId="urn:microsoft.com/office/officeart/2005/8/layout/orgChart1"/>
    <dgm:cxn modelId="{E3DD70F7-A7A9-481A-B1F4-97923168221D}" type="presOf" srcId="{6ADC85E0-47A3-4E2E-A8B8-01F9AF49EBC4}" destId="{4E5AF275-D814-423C-9DA8-A44639BE73D0}" srcOrd="1" destOrd="0" presId="urn:microsoft.com/office/officeart/2005/8/layout/orgChart1"/>
    <dgm:cxn modelId="{BA8E45FD-6094-49A6-8751-A1903127429C}" type="presOf" srcId="{0A813ACD-FAA3-4696-A2E2-9596FC2BA287}" destId="{554350F2-E6D7-4F0E-A0DE-F78F40B94149}" srcOrd="0" destOrd="0" presId="urn:microsoft.com/office/officeart/2005/8/layout/orgChart1"/>
    <dgm:cxn modelId="{57D8DD98-705C-4591-9154-8FE77B9D256F}" type="presParOf" srcId="{65FBC10D-BA6E-49FD-BE49-30EB83CAEEF4}" destId="{362F889B-D422-47D2-B84C-D976E5EB634D}" srcOrd="0" destOrd="0" presId="urn:microsoft.com/office/officeart/2005/8/layout/orgChart1"/>
    <dgm:cxn modelId="{686F9A5C-5646-4C7A-B4CF-3A5C7939B15D}" type="presParOf" srcId="{362F889B-D422-47D2-B84C-D976E5EB634D}" destId="{B7DBED8E-9214-42D2-8D8A-7A7ADFA9B4AA}" srcOrd="0" destOrd="0" presId="urn:microsoft.com/office/officeart/2005/8/layout/orgChart1"/>
    <dgm:cxn modelId="{657C1055-7153-4089-86B7-C1DB993542E6}" type="presParOf" srcId="{B7DBED8E-9214-42D2-8D8A-7A7ADFA9B4AA}" destId="{BCB79F3C-6DF1-4513-ACED-7E1DDE7EF745}" srcOrd="0" destOrd="0" presId="urn:microsoft.com/office/officeart/2005/8/layout/orgChart1"/>
    <dgm:cxn modelId="{38DAEB57-A31E-4FB9-BC09-3D8970AA7967}" type="presParOf" srcId="{B7DBED8E-9214-42D2-8D8A-7A7ADFA9B4AA}" destId="{6E16973D-4FA0-498A-AAF8-6AB11805444D}" srcOrd="1" destOrd="0" presId="urn:microsoft.com/office/officeart/2005/8/layout/orgChart1"/>
    <dgm:cxn modelId="{A35A562D-0847-42F8-92D1-1562480E18AD}" type="presParOf" srcId="{362F889B-D422-47D2-B84C-D976E5EB634D}" destId="{F77CBA19-A83A-4FE4-BC9F-5D16A8861E4E}" srcOrd="1" destOrd="0" presId="urn:microsoft.com/office/officeart/2005/8/layout/orgChart1"/>
    <dgm:cxn modelId="{3F3F2C95-5C31-47A5-B728-EF71AFC4ED0B}" type="presParOf" srcId="{F77CBA19-A83A-4FE4-BC9F-5D16A8861E4E}" destId="{F9842375-9C42-41F0-8E7E-E6AE700627C0}" srcOrd="0" destOrd="0" presId="urn:microsoft.com/office/officeart/2005/8/layout/orgChart1"/>
    <dgm:cxn modelId="{08B7862A-7406-450E-9FD5-FD61152E0218}" type="presParOf" srcId="{F77CBA19-A83A-4FE4-BC9F-5D16A8861E4E}" destId="{730AA612-21D9-4DDF-B66F-2117D00FCFB9}" srcOrd="1" destOrd="0" presId="urn:microsoft.com/office/officeart/2005/8/layout/orgChart1"/>
    <dgm:cxn modelId="{69C0D4A6-CB9C-4BB2-9F31-BFE8F08DFDB8}" type="presParOf" srcId="{730AA612-21D9-4DDF-B66F-2117D00FCFB9}" destId="{C674EEF4-DB88-4379-B290-D6237C0538C7}" srcOrd="0" destOrd="0" presId="urn:microsoft.com/office/officeart/2005/8/layout/orgChart1"/>
    <dgm:cxn modelId="{90F3DA71-4263-4E61-9FAB-A37F85D7B7C6}" type="presParOf" srcId="{C674EEF4-DB88-4379-B290-D6237C0538C7}" destId="{554350F2-E6D7-4F0E-A0DE-F78F40B94149}" srcOrd="0" destOrd="0" presId="urn:microsoft.com/office/officeart/2005/8/layout/orgChart1"/>
    <dgm:cxn modelId="{0C8B5B73-8A88-4399-9984-A9E3ACDA652E}" type="presParOf" srcId="{C674EEF4-DB88-4379-B290-D6237C0538C7}" destId="{3E06E0D5-7811-489E-9A98-79E6C79DEE66}" srcOrd="1" destOrd="0" presId="urn:microsoft.com/office/officeart/2005/8/layout/orgChart1"/>
    <dgm:cxn modelId="{EE67F4AD-90F2-42CD-B61F-239A5F47AD1D}" type="presParOf" srcId="{730AA612-21D9-4DDF-B66F-2117D00FCFB9}" destId="{5E8B64E7-E055-4052-8DF1-1D925FC4EE7F}" srcOrd="1" destOrd="0" presId="urn:microsoft.com/office/officeart/2005/8/layout/orgChart1"/>
    <dgm:cxn modelId="{035DE69C-426A-444F-AC88-7D7C5F026F1F}" type="presParOf" srcId="{730AA612-21D9-4DDF-B66F-2117D00FCFB9}" destId="{AFA9CD0A-B1FA-4A41-A213-52AA9A8C45A4}" srcOrd="2" destOrd="0" presId="urn:microsoft.com/office/officeart/2005/8/layout/orgChart1"/>
    <dgm:cxn modelId="{B116F185-A2B5-4E51-BB28-42E29D51B9A7}" type="presParOf" srcId="{F77CBA19-A83A-4FE4-BC9F-5D16A8861E4E}" destId="{967B96F4-235A-463F-9AEB-058DA86D0ABB}" srcOrd="2" destOrd="0" presId="urn:microsoft.com/office/officeart/2005/8/layout/orgChart1"/>
    <dgm:cxn modelId="{83326200-263B-4B99-8CB4-D8071B8D99FA}" type="presParOf" srcId="{F77CBA19-A83A-4FE4-BC9F-5D16A8861E4E}" destId="{B14CB8B1-076D-4314-8AA8-19D0D7922B71}" srcOrd="3" destOrd="0" presId="urn:microsoft.com/office/officeart/2005/8/layout/orgChart1"/>
    <dgm:cxn modelId="{882A3225-0503-4D1E-9BCD-7A9B872279F1}" type="presParOf" srcId="{B14CB8B1-076D-4314-8AA8-19D0D7922B71}" destId="{70EAB901-885C-4958-B524-5FDCCB5B5F68}" srcOrd="0" destOrd="0" presId="urn:microsoft.com/office/officeart/2005/8/layout/orgChart1"/>
    <dgm:cxn modelId="{5FCC8A6C-30D0-41E8-BD9E-B44AB1D37ED4}" type="presParOf" srcId="{70EAB901-885C-4958-B524-5FDCCB5B5F68}" destId="{0A426846-F2CB-4843-834A-EF672697E136}" srcOrd="0" destOrd="0" presId="urn:microsoft.com/office/officeart/2005/8/layout/orgChart1"/>
    <dgm:cxn modelId="{C87E073C-DFD5-4294-9BE4-CE6C8FD6A812}" type="presParOf" srcId="{70EAB901-885C-4958-B524-5FDCCB5B5F68}" destId="{4E5AF275-D814-423C-9DA8-A44639BE73D0}" srcOrd="1" destOrd="0" presId="urn:microsoft.com/office/officeart/2005/8/layout/orgChart1"/>
    <dgm:cxn modelId="{9B905E4D-5FF8-45E3-9324-8C26BFE634DC}" type="presParOf" srcId="{B14CB8B1-076D-4314-8AA8-19D0D7922B71}" destId="{A206B5B8-4F69-4127-B9C1-A7FA45C4B08A}" srcOrd="1" destOrd="0" presId="urn:microsoft.com/office/officeart/2005/8/layout/orgChart1"/>
    <dgm:cxn modelId="{3FBBA848-A97F-49B0-91B5-4E33B94F7A41}" type="presParOf" srcId="{B14CB8B1-076D-4314-8AA8-19D0D7922B71}" destId="{4A4AE4BF-3B12-4DB2-A509-E0DB2F3894A2}" srcOrd="2" destOrd="0" presId="urn:microsoft.com/office/officeart/2005/8/layout/orgChart1"/>
    <dgm:cxn modelId="{79415C89-5D9A-4C0D-A966-F98D3F986B5D}" type="presParOf" srcId="{F77CBA19-A83A-4FE4-BC9F-5D16A8861E4E}" destId="{A2417EF6-0B78-4518-B036-218EC87BB69F}" srcOrd="4" destOrd="0" presId="urn:microsoft.com/office/officeart/2005/8/layout/orgChart1"/>
    <dgm:cxn modelId="{20F29E9C-D1A7-4677-B444-BC85541C8F3F}" type="presParOf" srcId="{F77CBA19-A83A-4FE4-BC9F-5D16A8861E4E}" destId="{E34C93A8-765A-4D7B-92F1-646B288556B6}" srcOrd="5" destOrd="0" presId="urn:microsoft.com/office/officeart/2005/8/layout/orgChart1"/>
    <dgm:cxn modelId="{9F407850-C152-4FF4-B9D7-81D98030F8B1}" type="presParOf" srcId="{E34C93A8-765A-4D7B-92F1-646B288556B6}" destId="{E2EE3BCA-0247-4EF1-8D8F-03A3BB5907CA}" srcOrd="0" destOrd="0" presId="urn:microsoft.com/office/officeart/2005/8/layout/orgChart1"/>
    <dgm:cxn modelId="{11B0A9B3-0BAD-4BEC-AAE5-799C32BDC496}" type="presParOf" srcId="{E2EE3BCA-0247-4EF1-8D8F-03A3BB5907CA}" destId="{D7FC8E2A-B594-44E3-B479-7C6F257E4DB0}" srcOrd="0" destOrd="0" presId="urn:microsoft.com/office/officeart/2005/8/layout/orgChart1"/>
    <dgm:cxn modelId="{01D81B7C-82EE-4EB2-8EB0-9DFEEABBB108}" type="presParOf" srcId="{E2EE3BCA-0247-4EF1-8D8F-03A3BB5907CA}" destId="{24A21776-DA6B-459F-81D4-7A3267C8C339}" srcOrd="1" destOrd="0" presId="urn:microsoft.com/office/officeart/2005/8/layout/orgChart1"/>
    <dgm:cxn modelId="{3A629386-ADC4-4257-9A10-F00EA9CB2A89}" type="presParOf" srcId="{E34C93A8-765A-4D7B-92F1-646B288556B6}" destId="{8325E01E-822C-4E8F-A337-74730664B104}" srcOrd="1" destOrd="0" presId="urn:microsoft.com/office/officeart/2005/8/layout/orgChart1"/>
    <dgm:cxn modelId="{71328C3E-DAB0-48C1-ABA8-EC388EBB0376}" type="presParOf" srcId="{8325E01E-822C-4E8F-A337-74730664B104}" destId="{CFC4A45F-C14C-4498-BE04-67402963218F}" srcOrd="0" destOrd="0" presId="urn:microsoft.com/office/officeart/2005/8/layout/orgChart1"/>
    <dgm:cxn modelId="{CA73F9C4-6A6E-461E-A14C-F73FC3CB2E4C}" type="presParOf" srcId="{8325E01E-822C-4E8F-A337-74730664B104}" destId="{745C384B-B639-43FA-B180-9DF82F740154}" srcOrd="1" destOrd="0" presId="urn:microsoft.com/office/officeart/2005/8/layout/orgChart1"/>
    <dgm:cxn modelId="{0BAF3D99-5AE3-4802-AC9F-6B3ACC3CBB5A}" type="presParOf" srcId="{745C384B-B639-43FA-B180-9DF82F740154}" destId="{1125F7F7-3B66-4336-87C0-5FA13E673697}" srcOrd="0" destOrd="0" presId="urn:microsoft.com/office/officeart/2005/8/layout/orgChart1"/>
    <dgm:cxn modelId="{365FF4DC-8094-40F7-83EF-92DFF2559A11}" type="presParOf" srcId="{1125F7F7-3B66-4336-87C0-5FA13E673697}" destId="{249D16FC-A902-43E1-A2A8-50388CE48241}" srcOrd="0" destOrd="0" presId="urn:microsoft.com/office/officeart/2005/8/layout/orgChart1"/>
    <dgm:cxn modelId="{FB4295A8-2EE6-45D0-A69B-13AB113B3512}" type="presParOf" srcId="{1125F7F7-3B66-4336-87C0-5FA13E673697}" destId="{ACF79D3F-A107-4E4C-A6D8-5D783C600EF4}" srcOrd="1" destOrd="0" presId="urn:microsoft.com/office/officeart/2005/8/layout/orgChart1"/>
    <dgm:cxn modelId="{82AB5CC4-EF48-4447-B12D-74FB6F1BAC03}" type="presParOf" srcId="{745C384B-B639-43FA-B180-9DF82F740154}" destId="{01F40E3A-BE09-4646-9331-FE02DE5F5E99}" srcOrd="1" destOrd="0" presId="urn:microsoft.com/office/officeart/2005/8/layout/orgChart1"/>
    <dgm:cxn modelId="{43559E8F-DF94-478A-86FC-5630DFED7AF7}" type="presParOf" srcId="{745C384B-B639-43FA-B180-9DF82F740154}" destId="{C2D85E04-C24C-4F00-92BE-431656CBA281}" srcOrd="2" destOrd="0" presId="urn:microsoft.com/office/officeart/2005/8/layout/orgChart1"/>
    <dgm:cxn modelId="{5F4D1D3D-A7FA-422E-BCBD-3C81D2B9F52B}" type="presParOf" srcId="{8325E01E-822C-4E8F-A337-74730664B104}" destId="{BC0B40ED-3373-4320-9312-22AAC441C657}" srcOrd="2" destOrd="0" presId="urn:microsoft.com/office/officeart/2005/8/layout/orgChart1"/>
    <dgm:cxn modelId="{616DFDA8-EB6D-4E55-827A-4A13B5FD7F15}" type="presParOf" srcId="{8325E01E-822C-4E8F-A337-74730664B104}" destId="{F61ECE99-274C-4C47-8C64-C20CD4623E18}" srcOrd="3" destOrd="0" presId="urn:microsoft.com/office/officeart/2005/8/layout/orgChart1"/>
    <dgm:cxn modelId="{1DF76BDB-AEF7-4645-8300-A19BBC25C272}" type="presParOf" srcId="{F61ECE99-274C-4C47-8C64-C20CD4623E18}" destId="{2B164E10-37C8-4CA0-94BA-1EE9C38B18E2}" srcOrd="0" destOrd="0" presId="urn:microsoft.com/office/officeart/2005/8/layout/orgChart1"/>
    <dgm:cxn modelId="{60180DE4-EA69-4B97-9571-0AC2303F990D}" type="presParOf" srcId="{2B164E10-37C8-4CA0-94BA-1EE9C38B18E2}" destId="{9A217F94-F7F0-4753-9A19-0A36FF4C6121}" srcOrd="0" destOrd="0" presId="urn:microsoft.com/office/officeart/2005/8/layout/orgChart1"/>
    <dgm:cxn modelId="{D92F6FC4-950B-4E6E-ADAD-3D9566DAEBD1}" type="presParOf" srcId="{2B164E10-37C8-4CA0-94BA-1EE9C38B18E2}" destId="{628224D4-B9DF-4AF2-A16F-F694E52400F7}" srcOrd="1" destOrd="0" presId="urn:microsoft.com/office/officeart/2005/8/layout/orgChart1"/>
    <dgm:cxn modelId="{73523534-BFF3-47CF-B2EA-122BE847CE63}" type="presParOf" srcId="{F61ECE99-274C-4C47-8C64-C20CD4623E18}" destId="{5CB62215-42D4-491A-888A-98267FB6E18D}" srcOrd="1" destOrd="0" presId="urn:microsoft.com/office/officeart/2005/8/layout/orgChart1"/>
    <dgm:cxn modelId="{805E276F-42E5-40A5-A4C8-E65C2D3E4A1C}" type="presParOf" srcId="{F61ECE99-274C-4C47-8C64-C20CD4623E18}" destId="{CE294E86-54D6-4470-A894-177E53B8B41D}" srcOrd="2" destOrd="0" presId="urn:microsoft.com/office/officeart/2005/8/layout/orgChart1"/>
    <dgm:cxn modelId="{71E1E677-2FD2-46F3-9C9D-54DD09D55A86}" type="presParOf" srcId="{8325E01E-822C-4E8F-A337-74730664B104}" destId="{FA667B18-4F29-469E-BDB9-EE5C33FE2B24}" srcOrd="4" destOrd="0" presId="urn:microsoft.com/office/officeart/2005/8/layout/orgChart1"/>
    <dgm:cxn modelId="{8F400045-D4C9-409D-BAEC-DD42B4367893}" type="presParOf" srcId="{8325E01E-822C-4E8F-A337-74730664B104}" destId="{F08A9078-D7C6-4630-BEAF-F9CEE401F35C}" srcOrd="5" destOrd="0" presId="urn:microsoft.com/office/officeart/2005/8/layout/orgChart1"/>
    <dgm:cxn modelId="{24C10ABB-C866-4415-8BAE-4795311015F0}" type="presParOf" srcId="{F08A9078-D7C6-4630-BEAF-F9CEE401F35C}" destId="{85F93E79-899E-4311-A35E-39418AC6306C}" srcOrd="0" destOrd="0" presId="urn:microsoft.com/office/officeart/2005/8/layout/orgChart1"/>
    <dgm:cxn modelId="{C218D269-8361-48FD-B00C-A30894B0B98D}" type="presParOf" srcId="{85F93E79-899E-4311-A35E-39418AC6306C}" destId="{B9262134-C4B2-41E2-ABCA-ECE40A57E006}" srcOrd="0" destOrd="0" presId="urn:microsoft.com/office/officeart/2005/8/layout/orgChart1"/>
    <dgm:cxn modelId="{17CE06A1-753D-42C3-A18E-0E2569B7468A}" type="presParOf" srcId="{85F93E79-899E-4311-A35E-39418AC6306C}" destId="{0779979B-155C-4FA3-BA00-278C30A81BE9}" srcOrd="1" destOrd="0" presId="urn:microsoft.com/office/officeart/2005/8/layout/orgChart1"/>
    <dgm:cxn modelId="{792D7A40-3A7A-415A-BDCF-8EC3254E02A0}" type="presParOf" srcId="{F08A9078-D7C6-4630-BEAF-F9CEE401F35C}" destId="{642B41FD-2676-46B2-9CF8-9F9C346ACA82}" srcOrd="1" destOrd="0" presId="urn:microsoft.com/office/officeart/2005/8/layout/orgChart1"/>
    <dgm:cxn modelId="{7A779DF2-50AF-404C-91DD-6F90AFD64C28}" type="presParOf" srcId="{F08A9078-D7C6-4630-BEAF-F9CEE401F35C}" destId="{51768A46-2072-4CBB-A568-0BBC517EE74B}" srcOrd="2" destOrd="0" presId="urn:microsoft.com/office/officeart/2005/8/layout/orgChart1"/>
    <dgm:cxn modelId="{1A0D2448-4021-4206-A000-C25BF6D1F50E}" type="presParOf" srcId="{E34C93A8-765A-4D7B-92F1-646B288556B6}" destId="{A632CCF2-7B85-4206-884E-3D284A9CD774}" srcOrd="2" destOrd="0" presId="urn:microsoft.com/office/officeart/2005/8/layout/orgChart1"/>
    <dgm:cxn modelId="{5970029F-68E2-4A2F-B4AA-58A994EDD260}" type="presParOf" srcId="{F77CBA19-A83A-4FE4-BC9F-5D16A8861E4E}" destId="{442C60BC-1CA0-47AB-9EEA-9CEBAF21F6CB}" srcOrd="6" destOrd="0" presId="urn:microsoft.com/office/officeart/2005/8/layout/orgChart1"/>
    <dgm:cxn modelId="{0FDF3925-97ED-44C8-A137-2B0E92B7DC87}" type="presParOf" srcId="{F77CBA19-A83A-4FE4-BC9F-5D16A8861E4E}" destId="{95CCE14C-9354-4CAE-A6E2-51423C241E4E}" srcOrd="7" destOrd="0" presId="urn:microsoft.com/office/officeart/2005/8/layout/orgChart1"/>
    <dgm:cxn modelId="{6669FE63-14E2-4D96-9935-90ECB198CF99}" type="presParOf" srcId="{95CCE14C-9354-4CAE-A6E2-51423C241E4E}" destId="{30626E85-50D4-4B73-8E81-428D31DF487A}" srcOrd="0" destOrd="0" presId="urn:microsoft.com/office/officeart/2005/8/layout/orgChart1"/>
    <dgm:cxn modelId="{6E5747D2-23F9-4BBD-A539-B6FDC0663EC1}" type="presParOf" srcId="{30626E85-50D4-4B73-8E81-428D31DF487A}" destId="{F63A11F6-78DF-4A07-855A-F5063A28C5B4}" srcOrd="0" destOrd="0" presId="urn:microsoft.com/office/officeart/2005/8/layout/orgChart1"/>
    <dgm:cxn modelId="{78B8B5B0-E6EF-467C-A613-F6102F023424}" type="presParOf" srcId="{30626E85-50D4-4B73-8E81-428D31DF487A}" destId="{F1593E5E-8EFE-4A91-AF2C-D20D312F9E9F}" srcOrd="1" destOrd="0" presId="urn:microsoft.com/office/officeart/2005/8/layout/orgChart1"/>
    <dgm:cxn modelId="{66F829EC-0840-4D65-B83F-5256DEF18362}" type="presParOf" srcId="{95CCE14C-9354-4CAE-A6E2-51423C241E4E}" destId="{86726A33-9FCA-4FBD-B99E-16B442D38A68}" srcOrd="1" destOrd="0" presId="urn:microsoft.com/office/officeart/2005/8/layout/orgChart1"/>
    <dgm:cxn modelId="{ACBD0D7A-3BB3-44EC-A0FD-51551D858780}" type="presParOf" srcId="{95CCE14C-9354-4CAE-A6E2-51423C241E4E}" destId="{F3B8162D-2CBF-4F26-91B4-C90732D1E09C}" srcOrd="2" destOrd="0" presId="urn:microsoft.com/office/officeart/2005/8/layout/orgChart1"/>
    <dgm:cxn modelId="{C047E502-518C-40EF-A5E7-5E763CC5C9D9}" type="presParOf" srcId="{362F889B-D422-47D2-B84C-D976E5EB634D}" destId="{89378A62-23EB-4187-BE72-0A702CD250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17EF6-0B78-4518-B036-218EC87BB69F}">
      <dsp:nvSpPr>
        <dsp:cNvPr id="0" name=""/>
        <dsp:cNvSpPr/>
      </dsp:nvSpPr>
      <dsp:spPr>
        <a:xfrm>
          <a:off x="3999457" y="755464"/>
          <a:ext cx="2791550" cy="787062"/>
        </a:xfrm>
        <a:custGeom>
          <a:avLst/>
          <a:gdLst/>
          <a:ahLst/>
          <a:cxnLst/>
          <a:rect l="0" t="0" r="0" b="0"/>
          <a:pathLst>
            <a:path>
              <a:moveTo>
                <a:pt x="0" y="0"/>
              </a:moveTo>
              <a:lnTo>
                <a:pt x="0" y="541514"/>
              </a:lnTo>
              <a:lnTo>
                <a:pt x="2791550" y="541514"/>
              </a:lnTo>
              <a:lnTo>
                <a:pt x="2791550" y="787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B96F4-235A-463F-9AEB-058DA86D0ABB}">
      <dsp:nvSpPr>
        <dsp:cNvPr id="0" name=""/>
        <dsp:cNvSpPr/>
      </dsp:nvSpPr>
      <dsp:spPr>
        <a:xfrm>
          <a:off x="3953737" y="755464"/>
          <a:ext cx="91440" cy="796592"/>
        </a:xfrm>
        <a:custGeom>
          <a:avLst/>
          <a:gdLst/>
          <a:ahLst/>
          <a:cxnLst/>
          <a:rect l="0" t="0" r="0" b="0"/>
          <a:pathLst>
            <a:path>
              <a:moveTo>
                <a:pt x="45720" y="0"/>
              </a:moveTo>
              <a:lnTo>
                <a:pt x="45720" y="551044"/>
              </a:lnTo>
              <a:lnTo>
                <a:pt x="55237" y="551044"/>
              </a:lnTo>
              <a:lnTo>
                <a:pt x="55237" y="7965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42375-9C42-41F0-8E7E-E6AE700627C0}">
      <dsp:nvSpPr>
        <dsp:cNvPr id="0" name=""/>
        <dsp:cNvSpPr/>
      </dsp:nvSpPr>
      <dsp:spPr>
        <a:xfrm>
          <a:off x="1179330" y="755464"/>
          <a:ext cx="2820127" cy="787062"/>
        </a:xfrm>
        <a:custGeom>
          <a:avLst/>
          <a:gdLst/>
          <a:ahLst/>
          <a:cxnLst/>
          <a:rect l="0" t="0" r="0" b="0"/>
          <a:pathLst>
            <a:path>
              <a:moveTo>
                <a:pt x="2820127" y="0"/>
              </a:moveTo>
              <a:lnTo>
                <a:pt x="2820127" y="541514"/>
              </a:lnTo>
              <a:lnTo>
                <a:pt x="0" y="541514"/>
              </a:lnTo>
              <a:lnTo>
                <a:pt x="0" y="787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79F3C-6DF1-4513-ACED-7E1DDE7EF745}">
      <dsp:nvSpPr>
        <dsp:cNvPr id="0" name=""/>
        <dsp:cNvSpPr/>
      </dsp:nvSpPr>
      <dsp:spPr>
        <a:xfrm>
          <a:off x="2830182" y="489290"/>
          <a:ext cx="2338550" cy="266173"/>
        </a:xfrm>
        <a:prstGeom prst="rect">
          <a:avLst/>
        </a:prstGeom>
        <a:solidFill>
          <a:srgbClr val="FFFF00"/>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kern="1200" cap="none" normalizeH="0" baseline="0" dirty="0">
              <a:ln>
                <a:noFill/>
              </a:ln>
              <a:solidFill>
                <a:schemeClr val="tx1"/>
              </a:solidFill>
              <a:effectLst/>
              <a:latin typeface="Arial" pitchFamily="34" charset="0"/>
            </a:rPr>
            <a:t>AMBA</a:t>
          </a:r>
        </a:p>
      </dsp:txBody>
      <dsp:txXfrm>
        <a:off x="2830182" y="489290"/>
        <a:ext cx="2338550" cy="266173"/>
      </dsp:txXfrm>
    </dsp:sp>
    <dsp:sp modelId="{554350F2-E6D7-4F0E-A0DE-F78F40B94149}">
      <dsp:nvSpPr>
        <dsp:cNvPr id="0" name=""/>
        <dsp:cNvSpPr/>
      </dsp:nvSpPr>
      <dsp:spPr>
        <a:xfrm>
          <a:off x="10054" y="1542526"/>
          <a:ext cx="2338550" cy="1169275"/>
        </a:xfrm>
        <a:prstGeom prst="rect">
          <a:avLst/>
        </a:prstGeom>
        <a:solidFill>
          <a:schemeClr val="bg2"/>
        </a:solidFill>
        <a:ln w="25400" cap="flat" cmpd="sng" algn="ctr">
          <a:solidFill>
            <a:schemeClr val="lt1">
              <a:hueOff val="0"/>
              <a:satOff val="0"/>
              <a:lumOff val="0"/>
              <a:alphaOff val="0"/>
            </a:schemeClr>
          </a:solidFill>
          <a:prstDash val="solid"/>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a:ln>
                <a:noFill/>
              </a:ln>
              <a:solidFill>
                <a:srgbClr val="DDDDDD"/>
              </a:solidFill>
              <a:effectLst/>
              <a:latin typeface="Arial" pitchFamily="34" charset="0"/>
            </a:rPr>
            <a:t>APB</a:t>
          </a:r>
        </a:p>
      </dsp:txBody>
      <dsp:txXfrm>
        <a:off x="10054" y="1542526"/>
        <a:ext cx="2338550" cy="1169275"/>
      </dsp:txXfrm>
    </dsp:sp>
    <dsp:sp modelId="{0A426846-F2CB-4843-834A-EF672697E136}">
      <dsp:nvSpPr>
        <dsp:cNvPr id="0" name=""/>
        <dsp:cNvSpPr/>
      </dsp:nvSpPr>
      <dsp:spPr>
        <a:xfrm>
          <a:off x="2839700" y="1552056"/>
          <a:ext cx="2338550" cy="1169275"/>
        </a:xfrm>
        <a:prstGeom prst="rect">
          <a:avLst/>
        </a:prstGeom>
        <a:solidFill>
          <a:srgbClr val="FFFF00"/>
        </a:solidFill>
        <a:ln w="25400" cap="flat" cmpd="sng" algn="ctr">
          <a:solidFill>
            <a:schemeClr val="lt1">
              <a:hueOff val="0"/>
              <a:satOff val="0"/>
              <a:lumOff val="0"/>
              <a:alphaOff val="0"/>
            </a:schemeClr>
          </a:solidFill>
          <a:prstDash val="solid"/>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a:ln>
                <a:noFill/>
              </a:ln>
              <a:solidFill>
                <a:schemeClr val="bg1">
                  <a:lumMod val="50000"/>
                </a:schemeClr>
              </a:solidFill>
              <a:effectLst/>
              <a:latin typeface="Arial" pitchFamily="34" charset="0"/>
            </a:rPr>
            <a:t>AHB</a:t>
          </a:r>
        </a:p>
      </dsp:txBody>
      <dsp:txXfrm>
        <a:off x="2839700" y="1552056"/>
        <a:ext cx="2338550" cy="1169275"/>
      </dsp:txXfrm>
    </dsp:sp>
    <dsp:sp modelId="{D7FC8E2A-B594-44E3-B479-7C6F257E4DB0}">
      <dsp:nvSpPr>
        <dsp:cNvPr id="0" name=""/>
        <dsp:cNvSpPr/>
      </dsp:nvSpPr>
      <dsp:spPr>
        <a:xfrm>
          <a:off x="5621733" y="1542526"/>
          <a:ext cx="2338550" cy="1169275"/>
        </a:xfrm>
        <a:prstGeom prst="rect">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1" u="none" strike="noStrike" kern="1200" cap="none" normalizeH="0" baseline="0" dirty="0">
              <a:ln>
                <a:noFill/>
              </a:ln>
              <a:solidFill>
                <a:schemeClr val="tx1"/>
              </a:solidFill>
              <a:effectLst/>
              <a:latin typeface="Arial" pitchFamily="34" charset="0"/>
            </a:rPr>
            <a:t>AXI</a:t>
          </a:r>
        </a:p>
      </dsp:txBody>
      <dsp:txXfrm>
        <a:off x="5621733" y="1542526"/>
        <a:ext cx="2338550" cy="1169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C60BC-1CA0-47AB-9EEA-9CEBAF21F6CB}">
      <dsp:nvSpPr>
        <dsp:cNvPr id="0" name=""/>
        <dsp:cNvSpPr/>
      </dsp:nvSpPr>
      <dsp:spPr>
        <a:xfrm>
          <a:off x="3999457" y="702643"/>
          <a:ext cx="2910872" cy="261353"/>
        </a:xfrm>
        <a:custGeom>
          <a:avLst/>
          <a:gdLst/>
          <a:ahLst/>
          <a:cxnLst/>
          <a:rect l="0" t="0" r="0" b="0"/>
          <a:pathLst>
            <a:path>
              <a:moveTo>
                <a:pt x="0" y="0"/>
              </a:moveTo>
              <a:lnTo>
                <a:pt x="0" y="92955"/>
              </a:lnTo>
              <a:lnTo>
                <a:pt x="2910872" y="92955"/>
              </a:lnTo>
              <a:lnTo>
                <a:pt x="2910872" y="2613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667B18-4F29-469E-BDB9-EE5C33FE2B24}">
      <dsp:nvSpPr>
        <dsp:cNvPr id="0" name=""/>
        <dsp:cNvSpPr/>
      </dsp:nvSpPr>
      <dsp:spPr>
        <a:xfrm>
          <a:off x="4969748" y="1765890"/>
          <a:ext cx="1940581" cy="336795"/>
        </a:xfrm>
        <a:custGeom>
          <a:avLst/>
          <a:gdLst/>
          <a:ahLst/>
          <a:cxnLst/>
          <a:rect l="0" t="0" r="0" b="0"/>
          <a:pathLst>
            <a:path>
              <a:moveTo>
                <a:pt x="0" y="0"/>
              </a:moveTo>
              <a:lnTo>
                <a:pt x="0" y="168397"/>
              </a:lnTo>
              <a:lnTo>
                <a:pt x="1940581" y="168397"/>
              </a:lnTo>
              <a:lnTo>
                <a:pt x="1940581" y="3367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0B40ED-3373-4320-9312-22AAC441C657}">
      <dsp:nvSpPr>
        <dsp:cNvPr id="0" name=""/>
        <dsp:cNvSpPr/>
      </dsp:nvSpPr>
      <dsp:spPr>
        <a:xfrm>
          <a:off x="4924028" y="1765890"/>
          <a:ext cx="91440" cy="336795"/>
        </a:xfrm>
        <a:custGeom>
          <a:avLst/>
          <a:gdLst/>
          <a:ahLst/>
          <a:cxnLst/>
          <a:rect l="0" t="0" r="0" b="0"/>
          <a:pathLst>
            <a:path>
              <a:moveTo>
                <a:pt x="45720" y="0"/>
              </a:moveTo>
              <a:lnTo>
                <a:pt x="45720" y="3367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C4A45F-C14C-4498-BE04-67402963218F}">
      <dsp:nvSpPr>
        <dsp:cNvPr id="0" name=""/>
        <dsp:cNvSpPr/>
      </dsp:nvSpPr>
      <dsp:spPr>
        <a:xfrm>
          <a:off x="3029167" y="1765890"/>
          <a:ext cx="1940581" cy="336795"/>
        </a:xfrm>
        <a:custGeom>
          <a:avLst/>
          <a:gdLst/>
          <a:ahLst/>
          <a:cxnLst/>
          <a:rect l="0" t="0" r="0" b="0"/>
          <a:pathLst>
            <a:path>
              <a:moveTo>
                <a:pt x="1940581" y="0"/>
              </a:moveTo>
              <a:lnTo>
                <a:pt x="1940581" y="168397"/>
              </a:lnTo>
              <a:lnTo>
                <a:pt x="0" y="168397"/>
              </a:lnTo>
              <a:lnTo>
                <a:pt x="0" y="3367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17EF6-0B78-4518-B036-218EC87BB69F}">
      <dsp:nvSpPr>
        <dsp:cNvPr id="0" name=""/>
        <dsp:cNvSpPr/>
      </dsp:nvSpPr>
      <dsp:spPr>
        <a:xfrm>
          <a:off x="3999457" y="702643"/>
          <a:ext cx="970290" cy="261353"/>
        </a:xfrm>
        <a:custGeom>
          <a:avLst/>
          <a:gdLst/>
          <a:ahLst/>
          <a:cxnLst/>
          <a:rect l="0" t="0" r="0" b="0"/>
          <a:pathLst>
            <a:path>
              <a:moveTo>
                <a:pt x="0" y="0"/>
              </a:moveTo>
              <a:lnTo>
                <a:pt x="0" y="92955"/>
              </a:lnTo>
              <a:lnTo>
                <a:pt x="970290" y="92955"/>
              </a:lnTo>
              <a:lnTo>
                <a:pt x="970290" y="2613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B96F4-235A-463F-9AEB-058DA86D0ABB}">
      <dsp:nvSpPr>
        <dsp:cNvPr id="0" name=""/>
        <dsp:cNvSpPr/>
      </dsp:nvSpPr>
      <dsp:spPr>
        <a:xfrm>
          <a:off x="3029167" y="702643"/>
          <a:ext cx="970290" cy="261353"/>
        </a:xfrm>
        <a:custGeom>
          <a:avLst/>
          <a:gdLst/>
          <a:ahLst/>
          <a:cxnLst/>
          <a:rect l="0" t="0" r="0" b="0"/>
          <a:pathLst>
            <a:path>
              <a:moveTo>
                <a:pt x="970290" y="0"/>
              </a:moveTo>
              <a:lnTo>
                <a:pt x="970290" y="92955"/>
              </a:lnTo>
              <a:lnTo>
                <a:pt x="0" y="92955"/>
              </a:lnTo>
              <a:lnTo>
                <a:pt x="0" y="2613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42375-9C42-41F0-8E7E-E6AE700627C0}">
      <dsp:nvSpPr>
        <dsp:cNvPr id="0" name=""/>
        <dsp:cNvSpPr/>
      </dsp:nvSpPr>
      <dsp:spPr>
        <a:xfrm>
          <a:off x="1088585" y="702643"/>
          <a:ext cx="2910872" cy="261353"/>
        </a:xfrm>
        <a:custGeom>
          <a:avLst/>
          <a:gdLst/>
          <a:ahLst/>
          <a:cxnLst/>
          <a:rect l="0" t="0" r="0" b="0"/>
          <a:pathLst>
            <a:path>
              <a:moveTo>
                <a:pt x="2910872" y="0"/>
              </a:moveTo>
              <a:lnTo>
                <a:pt x="2910872" y="92955"/>
              </a:lnTo>
              <a:lnTo>
                <a:pt x="0" y="92955"/>
              </a:lnTo>
              <a:lnTo>
                <a:pt x="0" y="2613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79F3C-6DF1-4513-ACED-7E1DDE7EF745}">
      <dsp:nvSpPr>
        <dsp:cNvPr id="0" name=""/>
        <dsp:cNvSpPr/>
      </dsp:nvSpPr>
      <dsp:spPr>
        <a:xfrm>
          <a:off x="3197564" y="75988"/>
          <a:ext cx="1603786" cy="626655"/>
        </a:xfrm>
        <a:prstGeom prst="rect">
          <a:avLst/>
        </a:prstGeom>
        <a:solidFill>
          <a:srgbClr val="FFFF00"/>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kern="1200" cap="none" normalizeH="0" baseline="0" dirty="0">
              <a:ln>
                <a:noFill/>
              </a:ln>
              <a:solidFill>
                <a:schemeClr val="tx1"/>
              </a:solidFill>
              <a:effectLst/>
              <a:latin typeface="Arial" pitchFamily="34" charset="0"/>
            </a:rPr>
            <a:t>AMBA</a:t>
          </a:r>
        </a:p>
      </dsp:txBody>
      <dsp:txXfrm>
        <a:off x="3197564" y="75988"/>
        <a:ext cx="1603786" cy="626655"/>
      </dsp:txXfrm>
    </dsp:sp>
    <dsp:sp modelId="{554350F2-E6D7-4F0E-A0DE-F78F40B94149}">
      <dsp:nvSpPr>
        <dsp:cNvPr id="0" name=""/>
        <dsp:cNvSpPr/>
      </dsp:nvSpPr>
      <dsp:spPr>
        <a:xfrm>
          <a:off x="286692" y="963996"/>
          <a:ext cx="1603786" cy="8018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noFill/>
              </a:ln>
              <a:solidFill>
                <a:schemeClr val="tx1"/>
              </a:solidFill>
              <a:effectLst/>
              <a:latin typeface="Arial" pitchFamily="34" charset="0"/>
            </a:rPr>
            <a:t>APB</a:t>
          </a:r>
        </a:p>
      </dsp:txBody>
      <dsp:txXfrm>
        <a:off x="286692" y="963996"/>
        <a:ext cx="1603786" cy="801893"/>
      </dsp:txXfrm>
    </dsp:sp>
    <dsp:sp modelId="{0A426846-F2CB-4843-834A-EF672697E136}">
      <dsp:nvSpPr>
        <dsp:cNvPr id="0" name=""/>
        <dsp:cNvSpPr/>
      </dsp:nvSpPr>
      <dsp:spPr>
        <a:xfrm>
          <a:off x="2227273" y="963996"/>
          <a:ext cx="1603786" cy="8018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noFill/>
              </a:ln>
              <a:solidFill>
                <a:schemeClr val="tx1"/>
              </a:solidFill>
              <a:effectLst/>
              <a:latin typeface="Arial" pitchFamily="34" charset="0"/>
            </a:rPr>
            <a:t>AHB</a:t>
          </a:r>
        </a:p>
      </dsp:txBody>
      <dsp:txXfrm>
        <a:off x="2227273" y="963996"/>
        <a:ext cx="1603786" cy="801893"/>
      </dsp:txXfrm>
    </dsp:sp>
    <dsp:sp modelId="{D7FC8E2A-B594-44E3-B479-7C6F257E4DB0}">
      <dsp:nvSpPr>
        <dsp:cNvPr id="0" name=""/>
        <dsp:cNvSpPr/>
      </dsp:nvSpPr>
      <dsp:spPr>
        <a:xfrm>
          <a:off x="4167855" y="963996"/>
          <a:ext cx="1603786" cy="8018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a:ln>
                <a:noFill/>
              </a:ln>
              <a:solidFill>
                <a:schemeClr val="tx1"/>
              </a:solidFill>
              <a:effectLst/>
              <a:latin typeface="Arial" pitchFamily="34" charset="0"/>
            </a:rPr>
            <a:t>AXI</a:t>
          </a:r>
        </a:p>
      </dsp:txBody>
      <dsp:txXfrm>
        <a:off x="4167855" y="963996"/>
        <a:ext cx="1603786" cy="801893"/>
      </dsp:txXfrm>
    </dsp:sp>
    <dsp:sp modelId="{249D16FC-A902-43E1-A2A8-50388CE48241}">
      <dsp:nvSpPr>
        <dsp:cNvPr id="0" name=""/>
        <dsp:cNvSpPr/>
      </dsp:nvSpPr>
      <dsp:spPr>
        <a:xfrm>
          <a:off x="2227273" y="2102685"/>
          <a:ext cx="1603786" cy="8018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noFill/>
              </a:ln>
              <a:solidFill>
                <a:schemeClr val="tx1"/>
              </a:solidFill>
              <a:effectLst/>
              <a:latin typeface="Arial" pitchFamily="34" charset="0"/>
            </a:rPr>
            <a:t>AXI-4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noFill/>
              </a:ln>
              <a:solidFill>
                <a:schemeClr val="tx1"/>
              </a:solidFill>
              <a:effectLst/>
              <a:latin typeface="Arial" pitchFamily="34" charset="0"/>
            </a:rPr>
            <a:t>Memory Map</a:t>
          </a:r>
        </a:p>
      </dsp:txBody>
      <dsp:txXfrm>
        <a:off x="2227273" y="2102685"/>
        <a:ext cx="1603786" cy="801893"/>
      </dsp:txXfrm>
    </dsp:sp>
    <dsp:sp modelId="{9A217F94-F7F0-4753-9A19-0A36FF4C6121}">
      <dsp:nvSpPr>
        <dsp:cNvPr id="0" name=""/>
        <dsp:cNvSpPr/>
      </dsp:nvSpPr>
      <dsp:spPr>
        <a:xfrm>
          <a:off x="4167855" y="2102685"/>
          <a:ext cx="1603786" cy="8018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noFill/>
              </a:ln>
              <a:solidFill>
                <a:schemeClr val="tx1"/>
              </a:solidFill>
              <a:effectLst/>
              <a:latin typeface="Arial" pitchFamily="34" charset="0"/>
            </a:rPr>
            <a:t>AXI-4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noFill/>
              </a:ln>
              <a:solidFill>
                <a:schemeClr val="tx1"/>
              </a:solidFill>
              <a:effectLst/>
              <a:latin typeface="Arial" pitchFamily="34" charset="0"/>
            </a:rPr>
            <a:t>Stream</a:t>
          </a:r>
        </a:p>
      </dsp:txBody>
      <dsp:txXfrm>
        <a:off x="4167855" y="2102685"/>
        <a:ext cx="1603786" cy="801893"/>
      </dsp:txXfrm>
    </dsp:sp>
    <dsp:sp modelId="{B9262134-C4B2-41E2-ABCA-ECE40A57E006}">
      <dsp:nvSpPr>
        <dsp:cNvPr id="0" name=""/>
        <dsp:cNvSpPr/>
      </dsp:nvSpPr>
      <dsp:spPr>
        <a:xfrm>
          <a:off x="6108437" y="2102685"/>
          <a:ext cx="1603786" cy="8018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noFill/>
              </a:ln>
              <a:solidFill>
                <a:schemeClr val="tx1"/>
              </a:solidFill>
              <a:effectLst/>
              <a:latin typeface="Arial" pitchFamily="34" charset="0"/>
            </a:rPr>
            <a:t>AXI-4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noFill/>
              </a:ln>
              <a:solidFill>
                <a:schemeClr val="tx1"/>
              </a:solidFill>
              <a:effectLst/>
              <a:latin typeface="Arial" pitchFamily="34" charset="0"/>
            </a:rPr>
            <a:t>Lite</a:t>
          </a:r>
        </a:p>
      </dsp:txBody>
      <dsp:txXfrm>
        <a:off x="6108437" y="2102685"/>
        <a:ext cx="1603786" cy="801893"/>
      </dsp:txXfrm>
    </dsp:sp>
    <dsp:sp modelId="{F63A11F6-78DF-4A07-855A-F5063A28C5B4}">
      <dsp:nvSpPr>
        <dsp:cNvPr id="0" name=""/>
        <dsp:cNvSpPr/>
      </dsp:nvSpPr>
      <dsp:spPr>
        <a:xfrm>
          <a:off x="6108437" y="963996"/>
          <a:ext cx="1603786" cy="8018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noFill/>
              </a:ln>
              <a:solidFill>
                <a:srgbClr val="DDDDDD"/>
              </a:solidFill>
              <a:effectLst/>
              <a:latin typeface="Arial" pitchFamily="34" charset="0"/>
            </a:rPr>
            <a:t>ATB </a:t>
          </a:r>
        </a:p>
      </dsp:txBody>
      <dsp:txXfrm>
        <a:off x="6108437" y="963996"/>
        <a:ext cx="1603786" cy="8018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DD571-E22F-4A38-B450-8CCBD829A548}" type="datetimeFigureOut">
              <a:rPr lang="en-US"/>
              <a:t>8/7/2024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C2C40-CB1C-4820-9151-EC51EC2E7E0F}" type="slidenum">
              <a:rPr lang="en-US"/>
              <a:t>‹#›</a:t>
            </a:fld>
            <a:endParaRPr lang="en-US" dirty="0"/>
          </a:p>
        </p:txBody>
      </p:sp>
    </p:spTree>
    <p:extLst>
      <p:ext uri="{BB962C8B-B14F-4D97-AF65-F5344CB8AC3E}">
        <p14:creationId xmlns:p14="http://schemas.microsoft.com/office/powerpoint/2010/main" val="9310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36525" y="766763"/>
            <a:ext cx="6826250" cy="3840162"/>
          </a:xfrm>
          <a:ln/>
        </p:spPr>
      </p:sp>
      <p:sp>
        <p:nvSpPr>
          <p:cNvPr id="43011" name="Notes Placeholder 2"/>
          <p:cNvSpPr>
            <a:spLocks noGrp="1"/>
          </p:cNvSpPr>
          <p:nvPr>
            <p:ph type="body" idx="1"/>
          </p:nvPr>
        </p:nvSpPr>
        <p:spPr>
          <a:noFill/>
          <a:ln/>
        </p:spPr>
        <p:txBody>
          <a:bodyPr/>
          <a:lstStyle/>
          <a:p>
            <a:pPr eaLnBrk="1" hangingPunct="1"/>
            <a:r>
              <a:rPr lang="en-US" dirty="0">
                <a:latin typeface="Arial" charset="0"/>
              </a:rPr>
              <a:t>AMBA is a</a:t>
            </a:r>
            <a:r>
              <a:rPr lang="en-US" baseline="0" dirty="0">
                <a:latin typeface="Arial" charset="0"/>
              </a:rPr>
              <a:t> family of interfaces used by ARM for all of its processors.  Every ARM chip that ships (and there’s a lot of them.  ARM microprocessors are used in iPods, Cell Phones, GPS receivers, etc), has IP that sits on at least one of these interfaces.  </a:t>
            </a:r>
          </a:p>
          <a:p>
            <a:pPr eaLnBrk="1" hangingPunct="1"/>
            <a:endParaRPr lang="en-US" baseline="0" dirty="0">
              <a:latin typeface="Arial" charset="0"/>
            </a:endParaRPr>
          </a:p>
          <a:p>
            <a:pPr eaLnBrk="1" hangingPunct="1"/>
            <a:r>
              <a:rPr lang="en-US" baseline="0" dirty="0">
                <a:latin typeface="Arial" charset="0"/>
              </a:rPr>
              <a:t>AMBA currently has 3 main interfaces families; APB, which was introduced in AMBA1; AHB, which was added in AMBA2; and AXI, which was added in AMBA3.  Each offered successively higher performance. </a:t>
            </a:r>
          </a:p>
          <a:p>
            <a:pPr eaLnBrk="1" hangingPunct="1"/>
            <a:endParaRPr lang="en-US" baseline="0" dirty="0">
              <a:latin typeface="Arial" charset="0"/>
            </a:endParaRPr>
          </a:p>
          <a:p>
            <a:pPr eaLnBrk="1" hangingPunct="1"/>
            <a:r>
              <a:rPr lang="en-US" baseline="0" dirty="0">
                <a:latin typeface="Arial" charset="0"/>
              </a:rPr>
              <a:t>AMBA3 is currently the most broadly adopted version of AMBA, though AMBA4 just came out, as we’ll see.  </a:t>
            </a:r>
            <a:endParaRPr lang="en-US" dirty="0">
              <a:latin typeface="Arial" charset="0"/>
            </a:endParaRPr>
          </a:p>
        </p:txBody>
      </p:sp>
      <p:sp>
        <p:nvSpPr>
          <p:cNvPr id="43012" name="Slide Number Placeholder 3"/>
          <p:cNvSpPr>
            <a:spLocks noGrp="1"/>
          </p:cNvSpPr>
          <p:nvPr>
            <p:ph type="sldNum" sz="quarter" idx="5"/>
          </p:nvPr>
        </p:nvSpPr>
        <p:spPr>
          <a:xfrm>
            <a:off x="4021088" y="9721869"/>
            <a:ext cx="3076672" cy="511054"/>
          </a:xfrm>
          <a:prstGeom prst="rect">
            <a:avLst/>
          </a:prstGeom>
          <a:noFill/>
        </p:spPr>
        <p:txBody>
          <a:bodyPr lIns="94741" tIns="47370" rIns="94741" bIns="47370"/>
          <a:lstStyle/>
          <a:p>
            <a:pPr marL="0" marR="0" lvl="0" indent="0" algn="ctr" defTabSz="914400" rtl="0" eaLnBrk="1" fontAlgn="base" latinLnBrk="0" hangingPunct="1">
              <a:lnSpc>
                <a:spcPct val="100000"/>
              </a:lnSpc>
              <a:spcBef>
                <a:spcPct val="0"/>
              </a:spcBef>
              <a:spcAft>
                <a:spcPct val="0"/>
              </a:spcAft>
              <a:buClrTx/>
              <a:buSzTx/>
              <a:buFontTx/>
              <a:buNone/>
              <a:tabLst/>
              <a:defRPr/>
            </a:pPr>
            <a:fld id="{C3C0F77C-293D-4453-ACC8-4E27799E9B38}" type="slidenum">
              <a:rPr kumimoji="0" lang="zh-CN" altLang="en-US" sz="18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altLang="zh-CN"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63513" y="463550"/>
            <a:ext cx="7415213" cy="4171950"/>
          </a:xfrm>
          <a:ln/>
        </p:spPr>
      </p:sp>
      <p:sp>
        <p:nvSpPr>
          <p:cNvPr id="59395" name="Notes Placeholder 2"/>
          <p:cNvSpPr>
            <a:spLocks noGrp="1"/>
          </p:cNvSpPr>
          <p:nvPr>
            <p:ph type="body" idx="1"/>
          </p:nvPr>
        </p:nvSpPr>
        <p:spPr>
          <a:noFill/>
          <a:ln/>
        </p:spPr>
        <p:txBody>
          <a:bodyPr/>
          <a:lstStyle/>
          <a:p>
            <a:pPr eaLnBrk="1" hangingPunct="1"/>
            <a:endParaRPr lang="en-US" dirty="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38113" y="766763"/>
            <a:ext cx="6823075" cy="3840162"/>
          </a:xfrm>
          <a:ln/>
        </p:spPr>
      </p:sp>
      <p:sp>
        <p:nvSpPr>
          <p:cNvPr id="46083" name="Notes Placeholder 2"/>
          <p:cNvSpPr>
            <a:spLocks noGrp="1"/>
          </p:cNvSpPr>
          <p:nvPr>
            <p:ph type="body" idx="1"/>
          </p:nvPr>
        </p:nvSpPr>
        <p:spPr>
          <a:noFill/>
          <a:ln/>
        </p:spPr>
        <p:txBody>
          <a:bodyPr/>
          <a:lstStyle/>
          <a:p>
            <a:pPr eaLnBrk="1" hangingPunct="1"/>
            <a:r>
              <a:rPr lang="en-US" dirty="0">
                <a:latin typeface="Arial" charset="0"/>
              </a:rPr>
              <a:t>AXI,</a:t>
            </a:r>
            <a:r>
              <a:rPr lang="en-US" baseline="0" dirty="0">
                <a:latin typeface="Arial" charset="0"/>
              </a:rPr>
              <a:t> at the highest level consists of the 5 channels shown. </a:t>
            </a:r>
          </a:p>
          <a:p>
            <a:pPr eaLnBrk="1" hangingPunct="1"/>
            <a:endParaRPr lang="en-US" baseline="0" dirty="0">
              <a:latin typeface="Arial" charset="0"/>
            </a:endParaRPr>
          </a:p>
          <a:p>
            <a:pPr eaLnBrk="1" hangingPunct="1"/>
            <a:r>
              <a:rPr lang="en-US" baseline="0" dirty="0">
                <a:latin typeface="Arial" charset="0"/>
              </a:rPr>
              <a:t>Each channel is independent.  And as you’ll see, whether its AXI4, AXI4-Lite or AXI4-Stream, the interfaces are effectively the same.</a:t>
            </a:r>
            <a:endParaRPr lang="en-US" dirty="0">
              <a:latin typeface="Arial" charset="0"/>
            </a:endParaRPr>
          </a:p>
        </p:txBody>
      </p:sp>
      <p:sp>
        <p:nvSpPr>
          <p:cNvPr id="46084" name="Slide Number Placeholder 3"/>
          <p:cNvSpPr>
            <a:spLocks noGrp="1"/>
          </p:cNvSpPr>
          <p:nvPr>
            <p:ph type="sldNum" sz="quarter" idx="5"/>
          </p:nvPr>
        </p:nvSpPr>
        <p:spPr>
          <a:xfrm>
            <a:off x="4021088" y="9721869"/>
            <a:ext cx="3076672" cy="511054"/>
          </a:xfrm>
          <a:prstGeom prst="rect">
            <a:avLst/>
          </a:prstGeom>
          <a:noFill/>
        </p:spPr>
        <p:txBody>
          <a:bodyPr lIns="94741" tIns="47370" rIns="94741" bIns="47370"/>
          <a:lstStyle/>
          <a:p>
            <a:pPr marL="0" marR="0" lvl="0" indent="0" algn="ctr" defTabSz="914400" rtl="0" eaLnBrk="1" fontAlgn="base" latinLnBrk="0" hangingPunct="1">
              <a:lnSpc>
                <a:spcPct val="100000"/>
              </a:lnSpc>
              <a:spcBef>
                <a:spcPct val="0"/>
              </a:spcBef>
              <a:spcAft>
                <a:spcPct val="0"/>
              </a:spcAft>
              <a:buClrTx/>
              <a:buSzTx/>
              <a:buFontTx/>
              <a:buNone/>
              <a:tabLst/>
              <a:defRPr/>
            </a:pPr>
            <a:fld id="{21B49782-8A1B-4F24-8FD0-1BA22B8CC3B4}" type="slidenum">
              <a:rPr kumimoji="0" lang="zh-CN" altLang="en-US" sz="18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ctr" defTabSz="914400" rtl="0" eaLnBrk="1" fontAlgn="base" latinLnBrk="0" hangingPunct="1">
                <a:lnSpc>
                  <a:spcPct val="100000"/>
                </a:lnSpc>
                <a:spcBef>
                  <a:spcPct val="0"/>
                </a:spcBef>
                <a:spcAft>
                  <a:spcPct val="0"/>
                </a:spcAft>
                <a:buClrTx/>
                <a:buSzTx/>
                <a:buFontTx/>
                <a:buNone/>
                <a:tabLst/>
                <a:defRPr/>
              </a:pPr>
              <a:t>34</a:t>
            </a:fld>
            <a:endParaRPr kumimoji="0" lang="en-US" altLang="zh-CN"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38113" y="766763"/>
            <a:ext cx="6823075" cy="3840162"/>
          </a:xfrm>
          <a:ln/>
        </p:spPr>
      </p:sp>
      <p:sp>
        <p:nvSpPr>
          <p:cNvPr id="48131" name="Notes Placeholder 2"/>
          <p:cNvSpPr>
            <a:spLocks noGrp="1"/>
          </p:cNvSpPr>
          <p:nvPr>
            <p:ph type="body" idx="1"/>
          </p:nvPr>
        </p:nvSpPr>
        <p:spPr>
          <a:noFill/>
          <a:ln/>
        </p:spPr>
        <p:txBody>
          <a:bodyPr/>
          <a:lstStyle/>
          <a:p>
            <a:pPr eaLnBrk="1" hangingPunct="1"/>
            <a:r>
              <a:rPr lang="en-US" dirty="0">
                <a:latin typeface="Arial" charset="0"/>
              </a:rPr>
              <a:t>AXI4-Lite</a:t>
            </a:r>
            <a:r>
              <a:rPr lang="en-US" baseline="0" dirty="0">
                <a:latin typeface="Arial" charset="0"/>
              </a:rPr>
              <a:t> is similar to AXI4 but only burst a signal data beat.  There are some other features as well that allow this to be a very small footprint interface.</a:t>
            </a:r>
            <a:endParaRPr lang="en-US" dirty="0">
              <a:latin typeface="Arial" charset="0"/>
            </a:endParaRPr>
          </a:p>
        </p:txBody>
      </p:sp>
      <p:sp>
        <p:nvSpPr>
          <p:cNvPr id="48132" name="Slide Number Placeholder 3"/>
          <p:cNvSpPr>
            <a:spLocks noGrp="1"/>
          </p:cNvSpPr>
          <p:nvPr>
            <p:ph type="sldNum" sz="quarter" idx="5"/>
          </p:nvPr>
        </p:nvSpPr>
        <p:spPr>
          <a:xfrm>
            <a:off x="4021088" y="9721869"/>
            <a:ext cx="3076672" cy="511054"/>
          </a:xfrm>
          <a:prstGeom prst="rect">
            <a:avLst/>
          </a:prstGeom>
          <a:noFill/>
        </p:spPr>
        <p:txBody>
          <a:bodyPr lIns="94741" tIns="47370" rIns="94741" bIns="47370"/>
          <a:lstStyle/>
          <a:p>
            <a:pPr marL="0" marR="0" lvl="0" indent="0" algn="ctr" defTabSz="914400" rtl="0" eaLnBrk="1" fontAlgn="base" latinLnBrk="0" hangingPunct="1">
              <a:lnSpc>
                <a:spcPct val="100000"/>
              </a:lnSpc>
              <a:spcBef>
                <a:spcPct val="0"/>
              </a:spcBef>
              <a:spcAft>
                <a:spcPct val="0"/>
              </a:spcAft>
              <a:buClrTx/>
              <a:buSzTx/>
              <a:buFontTx/>
              <a:buNone/>
              <a:tabLst/>
              <a:defRPr/>
            </a:pPr>
            <a:fld id="{5E6B96E5-FCCE-41A4-81D9-121A4F2FA415}" type="slidenum">
              <a:rPr kumimoji="0" lang="zh-CN" altLang="en-US" sz="18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en-US" altLang="zh-CN"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38113" y="766763"/>
            <a:ext cx="6823075" cy="3840162"/>
          </a:xfrm>
          <a:ln/>
        </p:spPr>
      </p:sp>
      <p:sp>
        <p:nvSpPr>
          <p:cNvPr id="47107" name="Notes Placeholder 2"/>
          <p:cNvSpPr>
            <a:spLocks noGrp="1"/>
          </p:cNvSpPr>
          <p:nvPr>
            <p:ph type="body" idx="1"/>
          </p:nvPr>
        </p:nvSpPr>
        <p:spPr>
          <a:noFill/>
          <a:ln/>
        </p:spPr>
        <p:txBody>
          <a:bodyPr/>
          <a:lstStyle/>
          <a:p>
            <a:pPr eaLnBrk="1" hangingPunct="1"/>
            <a:r>
              <a:rPr lang="en-US" dirty="0">
                <a:latin typeface="Arial" charset="0"/>
              </a:rPr>
              <a:t>Whether</a:t>
            </a:r>
            <a:r>
              <a:rPr lang="en-US" baseline="0" dirty="0">
                <a:latin typeface="Arial" charset="0"/>
              </a:rPr>
              <a:t> you’re doing a read or write, an AXI4 transaction is the same.  An address comes out, then the data is either written by the master or provided by the slave.  The extra channel, Write Response, allows the slave to tell the master, in a write transaction, status on  the transaction.</a:t>
            </a:r>
          </a:p>
          <a:p>
            <a:pPr eaLnBrk="1" hangingPunct="1"/>
            <a:endParaRPr lang="en-US" baseline="0" dirty="0">
              <a:latin typeface="Arial" charset="0"/>
            </a:endParaRPr>
          </a:p>
          <a:p>
            <a:pPr eaLnBrk="1" hangingPunct="1"/>
            <a:r>
              <a:rPr lang="en-US" baseline="0" dirty="0">
                <a:latin typeface="Arial" charset="0"/>
              </a:rPr>
              <a:t>AXI4 can burst up to 256 data beats, the bit width of the Data depends on the design.</a:t>
            </a:r>
            <a:endParaRPr lang="en-US" dirty="0">
              <a:latin typeface="Arial" charset="0"/>
            </a:endParaRPr>
          </a:p>
        </p:txBody>
      </p:sp>
      <p:sp>
        <p:nvSpPr>
          <p:cNvPr id="47108" name="Slide Number Placeholder 3"/>
          <p:cNvSpPr>
            <a:spLocks noGrp="1"/>
          </p:cNvSpPr>
          <p:nvPr>
            <p:ph type="sldNum" sz="quarter" idx="5"/>
          </p:nvPr>
        </p:nvSpPr>
        <p:spPr>
          <a:xfrm>
            <a:off x="4021088" y="9721869"/>
            <a:ext cx="3076672" cy="511054"/>
          </a:xfrm>
          <a:prstGeom prst="rect">
            <a:avLst/>
          </a:prstGeom>
          <a:noFill/>
        </p:spPr>
        <p:txBody>
          <a:bodyPr lIns="94741" tIns="47370" rIns="94741" bIns="47370"/>
          <a:lstStyle/>
          <a:p>
            <a:pPr marL="0" marR="0" lvl="0" indent="0" algn="ctr" defTabSz="914400" rtl="0" eaLnBrk="1" fontAlgn="base" latinLnBrk="0" hangingPunct="1">
              <a:lnSpc>
                <a:spcPct val="100000"/>
              </a:lnSpc>
              <a:spcBef>
                <a:spcPct val="0"/>
              </a:spcBef>
              <a:spcAft>
                <a:spcPct val="0"/>
              </a:spcAft>
              <a:buClrTx/>
              <a:buSzTx/>
              <a:buFontTx/>
              <a:buNone/>
              <a:tabLst/>
              <a:defRPr/>
            </a:pPr>
            <a:fld id="{D403AD67-7D56-458B-94B3-387EDCE249A8}" type="slidenum">
              <a:rPr kumimoji="0" lang="zh-CN" altLang="en-US" sz="18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ctr" defTabSz="914400" rtl="0" eaLnBrk="1" fontAlgn="base" latinLnBrk="0" hangingPunct="1">
                <a:lnSpc>
                  <a:spcPct val="100000"/>
                </a:lnSpc>
                <a:spcBef>
                  <a:spcPct val="0"/>
                </a:spcBef>
                <a:spcAft>
                  <a:spcPct val="0"/>
                </a:spcAft>
                <a:buClrTx/>
                <a:buSzTx/>
                <a:buFontTx/>
                <a:buNone/>
                <a:tabLst/>
                <a:defRPr/>
              </a:pPr>
              <a:t>36</a:t>
            </a:fld>
            <a:endParaRPr kumimoji="0" lang="en-US" altLang="zh-CN"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38113" y="766763"/>
            <a:ext cx="6823075" cy="3840162"/>
          </a:xfrm>
          <a:ln/>
        </p:spPr>
      </p:sp>
      <p:sp>
        <p:nvSpPr>
          <p:cNvPr id="49155" name="Notes Placeholder 2"/>
          <p:cNvSpPr>
            <a:spLocks noGrp="1"/>
          </p:cNvSpPr>
          <p:nvPr>
            <p:ph type="body" idx="1"/>
          </p:nvPr>
        </p:nvSpPr>
        <p:spPr>
          <a:noFill/>
          <a:ln/>
        </p:spPr>
        <p:txBody>
          <a:bodyPr/>
          <a:lstStyle/>
          <a:p>
            <a:pPr eaLnBrk="1" hangingPunct="1"/>
            <a:r>
              <a:rPr lang="en-US" dirty="0">
                <a:latin typeface="Arial" charset="0"/>
              </a:rPr>
              <a:t>AXI4-Stream is somewhat different from</a:t>
            </a:r>
            <a:r>
              <a:rPr lang="en-US" baseline="0" dirty="0">
                <a:latin typeface="Arial" charset="0"/>
              </a:rPr>
              <a:t> AXI4 and AXI4-Lite.  It is much like a single “Write Data” channel.  In addition, there is no limit to the size of the burst on an AXI4-Stream channel.</a:t>
            </a:r>
            <a:endParaRPr lang="en-US" dirty="0">
              <a:latin typeface="Arial" charset="0"/>
            </a:endParaRPr>
          </a:p>
        </p:txBody>
      </p:sp>
      <p:sp>
        <p:nvSpPr>
          <p:cNvPr id="49156" name="Slide Number Placeholder 3"/>
          <p:cNvSpPr>
            <a:spLocks noGrp="1"/>
          </p:cNvSpPr>
          <p:nvPr>
            <p:ph type="sldNum" sz="quarter" idx="5"/>
          </p:nvPr>
        </p:nvSpPr>
        <p:spPr>
          <a:xfrm>
            <a:off x="4021088" y="9721869"/>
            <a:ext cx="3076672" cy="511054"/>
          </a:xfrm>
          <a:prstGeom prst="rect">
            <a:avLst/>
          </a:prstGeom>
          <a:noFill/>
        </p:spPr>
        <p:txBody>
          <a:bodyPr lIns="94741" tIns="47370" rIns="94741" bIns="47370"/>
          <a:lstStyle/>
          <a:p>
            <a:pPr marL="0" marR="0" lvl="0" indent="0" algn="ctr" defTabSz="914400" rtl="0" eaLnBrk="1" fontAlgn="base" latinLnBrk="0" hangingPunct="1">
              <a:lnSpc>
                <a:spcPct val="100000"/>
              </a:lnSpc>
              <a:spcBef>
                <a:spcPct val="0"/>
              </a:spcBef>
              <a:spcAft>
                <a:spcPct val="0"/>
              </a:spcAft>
              <a:buClrTx/>
              <a:buSzTx/>
              <a:buFontTx/>
              <a:buNone/>
              <a:tabLst/>
              <a:defRPr/>
            </a:pPr>
            <a:fld id="{C156DFAB-2D32-4BE4-B9CC-0BE9AEBA827A}" type="slidenum">
              <a:rPr kumimoji="0" lang="zh-CN" altLang="en-US" sz="18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ctr" defTabSz="914400" rtl="0" eaLnBrk="1" fontAlgn="base" latinLnBrk="0" hangingPunct="1">
                <a:lnSpc>
                  <a:spcPct val="100000"/>
                </a:lnSpc>
                <a:spcBef>
                  <a:spcPct val="0"/>
                </a:spcBef>
                <a:spcAft>
                  <a:spcPct val="0"/>
                </a:spcAft>
                <a:buClrTx/>
                <a:buSzTx/>
                <a:buFontTx/>
                <a:buNone/>
                <a:tabLst/>
                <a:defRPr/>
              </a:pPr>
              <a:t>37</a:t>
            </a:fld>
            <a:endParaRPr kumimoji="0" lang="en-US" altLang="zh-CN"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974584-F7C5-6440-926F-F6A9781D61F4}"/>
              </a:ext>
            </a:extLst>
          </p:cNvPr>
          <p:cNvSpPr>
            <a:spLocks noGrp="1"/>
          </p:cNvSpPr>
          <p:nvPr>
            <p:ph type="title"/>
          </p:nvPr>
        </p:nvSpPr>
        <p:spPr>
          <a:xfrm>
            <a:off x="404310" y="2484470"/>
            <a:ext cx="7552916" cy="2130561"/>
          </a:xfrm>
          <a:prstGeom prst="rect">
            <a:avLst/>
          </a:prstGeom>
        </p:spPr>
        <p:txBody>
          <a:bodyPr>
            <a:normAutofit/>
          </a:bodyPr>
          <a:lstStyle>
            <a:lvl1pPr>
              <a:defRPr sz="6600" b="0">
                <a:solidFill>
                  <a:schemeClr val="tx1"/>
                </a:solidFill>
              </a:defRPr>
            </a:lvl1pPr>
          </a:lstStyle>
          <a:p>
            <a:r>
              <a:rPr lang="en-US"/>
              <a:t>Click to edit Master title style</a:t>
            </a:r>
          </a:p>
        </p:txBody>
      </p:sp>
    </p:spTree>
    <p:extLst>
      <p:ext uri="{BB962C8B-B14F-4D97-AF65-F5344CB8AC3E}">
        <p14:creationId xmlns:p14="http://schemas.microsoft.com/office/powerpoint/2010/main" val="289720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9423-CD2E-4FE4-A0A5-BF1DF9A8B2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21021-E600-4985-9CB7-C9166258029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F65E1-9312-40C9-B537-2EF2373A3D5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727D5D2-711E-4128-B02F-A2F5F3B7B68D}"/>
              </a:ext>
            </a:extLst>
          </p:cNvPr>
          <p:cNvSpPr>
            <a:spLocks noGrp="1"/>
          </p:cNvSpPr>
          <p:nvPr>
            <p:ph type="ftr" sz="quarter" idx="11"/>
          </p:nvPr>
        </p:nvSpPr>
        <p:spPr/>
        <p:txBody>
          <a:bodyPr/>
          <a:lstStyle/>
          <a:p>
            <a:r>
              <a:rPr lang="en-US" dirty="0"/>
              <a:t>ML on the Edge: Vipin Kizheppatt</a:t>
            </a:r>
          </a:p>
        </p:txBody>
      </p:sp>
      <p:sp>
        <p:nvSpPr>
          <p:cNvPr id="6" name="Slide Number Placeholder 5">
            <a:extLst>
              <a:ext uri="{FF2B5EF4-FFF2-40B4-BE49-F238E27FC236}">
                <a16:creationId xmlns:a16="http://schemas.microsoft.com/office/drawing/2014/main" id="{FA8A264A-3B0E-4789-8D33-E3B8BB427F16}"/>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56706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CD398-88C4-4D5A-B800-66982108964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0AE657-6D14-4EC6-AF23-3733CA7ECAF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13624-5ED1-471D-B870-97A86379132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3A089F5-C44A-423E-A411-0170507EB571}"/>
              </a:ext>
            </a:extLst>
          </p:cNvPr>
          <p:cNvSpPr>
            <a:spLocks noGrp="1"/>
          </p:cNvSpPr>
          <p:nvPr>
            <p:ph type="ftr" sz="quarter" idx="11"/>
          </p:nvPr>
        </p:nvSpPr>
        <p:spPr/>
        <p:txBody>
          <a:bodyPr/>
          <a:lstStyle/>
          <a:p>
            <a:r>
              <a:rPr lang="en-US" dirty="0"/>
              <a:t>ML on the Edge: Vipin Kizheppatt</a:t>
            </a:r>
          </a:p>
        </p:txBody>
      </p:sp>
      <p:sp>
        <p:nvSpPr>
          <p:cNvPr id="6" name="Slide Number Placeholder 5">
            <a:extLst>
              <a:ext uri="{FF2B5EF4-FFF2-40B4-BE49-F238E27FC236}">
                <a16:creationId xmlns:a16="http://schemas.microsoft.com/office/drawing/2014/main" id="{FEA2F323-E5A0-4612-B41A-6BBC2FFFEB2E}"/>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115623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8" name="Picture 4" descr="C:\Documents and Settings\Jennifer Lockhart\Desktop\Picture2 copy.jpg"/>
          <p:cNvPicPr>
            <a:picLocks noChangeArrowheads="1"/>
          </p:cNvPicPr>
          <p:nvPr userDrawn="1"/>
        </p:nvPicPr>
        <p:blipFill>
          <a:blip r:embed="rId2"/>
          <a:srcRect t="24879"/>
          <a:stretch>
            <a:fillRect/>
          </a:stretch>
        </p:blipFill>
        <p:spPr bwMode="auto">
          <a:xfrm>
            <a:off x="-7942" y="0"/>
            <a:ext cx="12199945" cy="6876288"/>
          </a:xfrm>
          <a:prstGeom prst="rect">
            <a:avLst/>
          </a:prstGeom>
          <a:noFill/>
        </p:spPr>
      </p:pic>
      <p:sp>
        <p:nvSpPr>
          <p:cNvPr id="19462" name="Rectangle 6"/>
          <p:cNvSpPr>
            <a:spLocks noGrp="1" noChangeArrowheads="1"/>
          </p:cNvSpPr>
          <p:nvPr>
            <p:ph type="subTitle" sz="quarter" idx="1"/>
          </p:nvPr>
        </p:nvSpPr>
        <p:spPr>
          <a:xfrm>
            <a:off x="182034" y="5535507"/>
            <a:ext cx="6629400" cy="676275"/>
          </a:xfr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1" fontAlgn="base" hangingPunct="1">
              <a:lnSpc>
                <a:spcPct val="90000"/>
              </a:lnSpc>
              <a:spcBef>
                <a:spcPct val="0"/>
              </a:spcBef>
              <a:spcAft>
                <a:spcPct val="0"/>
              </a:spcAft>
              <a:buClr>
                <a:schemeClr val="tx2"/>
              </a:buClr>
              <a:buSzPct val="88000"/>
              <a:buFont typeface="Wingdings" pitchFamily="2" charset="2"/>
              <a:buNone/>
              <a:defRPr lang="en-US" sz="2000" b="1" dirty="0">
                <a:solidFill>
                  <a:schemeClr val="tx1"/>
                </a:solidFill>
                <a:latin typeface="+mn-lt"/>
                <a:ea typeface="+mn-ea"/>
                <a:cs typeface="+mn-cs"/>
              </a:defRPr>
            </a:lvl1pPr>
          </a:lstStyle>
          <a:p>
            <a:r>
              <a:rPr lang="en-US"/>
              <a:t>Click to edit Master subtitle style</a:t>
            </a:r>
            <a:endParaRPr lang="en-US" dirty="0"/>
          </a:p>
        </p:txBody>
      </p:sp>
      <p:sp>
        <p:nvSpPr>
          <p:cNvPr id="19467" name="Rectangle 11"/>
          <p:cNvSpPr>
            <a:spLocks noGrp="1" noChangeArrowheads="1"/>
          </p:cNvSpPr>
          <p:nvPr>
            <p:ph type="ctrTitle" sz="quarter"/>
          </p:nvPr>
        </p:nvSpPr>
        <p:spPr>
          <a:xfrm>
            <a:off x="167228" y="3660670"/>
            <a:ext cx="7101684" cy="1114425"/>
          </a:xfr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100000"/>
              </a:lnSpc>
              <a:spcBef>
                <a:spcPct val="0"/>
              </a:spcBef>
              <a:spcAft>
                <a:spcPct val="0"/>
              </a:spcAft>
              <a:defRPr lang="en-US" sz="2800" b="1" dirty="0">
                <a:solidFill>
                  <a:schemeClr val="bg2"/>
                </a:solidFill>
                <a:latin typeface="+mj-lt"/>
                <a:ea typeface="+mj-ea"/>
                <a:cs typeface="+mj-cs"/>
              </a:defRPr>
            </a:lvl1pPr>
          </a:lstStyle>
          <a:p>
            <a:r>
              <a:rPr lang="en-US"/>
              <a:t>Click to edit Master title style</a:t>
            </a:r>
            <a:endParaRPr lang="en-US" dirty="0"/>
          </a:p>
        </p:txBody>
      </p:sp>
      <p:pic>
        <p:nvPicPr>
          <p:cNvPr id="8" name="Picture 7" descr="All_Programmable_Lock_up.jpg"/>
          <p:cNvPicPr>
            <a:picLocks noChangeAspect="1"/>
          </p:cNvPicPr>
          <p:nvPr userDrawn="1"/>
        </p:nvPicPr>
        <p:blipFill>
          <a:blip r:embed="rId3">
            <a:clrChange>
              <a:clrFrom>
                <a:srgbClr val="FFFFFF"/>
              </a:clrFrom>
              <a:clrTo>
                <a:srgbClr val="FFFFFF">
                  <a:alpha val="0"/>
                </a:srgbClr>
              </a:clrTo>
            </a:clrChange>
          </a:blip>
          <a:stretch>
            <a:fillRect/>
          </a:stretch>
        </p:blipFill>
        <p:spPr>
          <a:xfrm>
            <a:off x="6979151" y="1068534"/>
            <a:ext cx="4341452" cy="1307592"/>
          </a:xfrm>
          <a:prstGeom prst="rect">
            <a:avLst/>
          </a:prstGeom>
        </p:spPr>
      </p:pic>
      <p:sp>
        <p:nvSpPr>
          <p:cNvPr id="9" name="Footer Placeholder 16"/>
          <p:cNvSpPr>
            <a:spLocks noGrp="1"/>
          </p:cNvSpPr>
          <p:nvPr>
            <p:ph type="ftr" sz="quarter" idx="3"/>
          </p:nvPr>
        </p:nvSpPr>
        <p:spPr>
          <a:xfrm>
            <a:off x="4165601" y="6579165"/>
            <a:ext cx="3860800" cy="246888"/>
          </a:xfrm>
          <a:prstGeom prst="rect">
            <a:avLst/>
          </a:prstGeom>
        </p:spPr>
        <p:txBody>
          <a:bodyPr vert="horz" lIns="91440" tIns="45720" rIns="91440" bIns="45720" rtlCol="0" anchor="ctr"/>
          <a:lstStyle>
            <a:lvl1pPr algn="ctr">
              <a:defRPr sz="1000">
                <a:solidFill>
                  <a:schemeClr val="tx1"/>
                </a:solidFill>
              </a:defRPr>
            </a:lvl1pPr>
          </a:lstStyle>
          <a:p>
            <a:r>
              <a:rPr lang="en-US" dirty="0"/>
              <a:t>© Copyright 2012 Xilinx</a:t>
            </a:r>
          </a:p>
        </p:txBody>
      </p:sp>
      <p:sp>
        <p:nvSpPr>
          <p:cNvPr id="7" name="Rectangle 11"/>
          <p:cNvSpPr txBox="1">
            <a:spLocks noGrp="1" noChangeArrowheads="1"/>
          </p:cNvSpPr>
          <p:nvPr userDrawn="1"/>
        </p:nvSpPr>
        <p:spPr bwMode="auto">
          <a:xfrm>
            <a:off x="325537" y="6621484"/>
            <a:ext cx="4441394" cy="230187"/>
          </a:xfrm>
          <a:prstGeom prst="rect">
            <a:avLst/>
          </a:prstGeom>
          <a:noFill/>
          <a:ln>
            <a:miter lim="800000"/>
            <a:headEnd/>
            <a:tailEnd/>
          </a:ln>
        </p:spPr>
        <p:txBody>
          <a:bodyPr/>
          <a:lstStyle/>
          <a:p>
            <a:pPr>
              <a:defRPr/>
            </a:pPr>
            <a:r>
              <a:rPr lang="en-US" sz="1000" dirty="0">
                <a:solidFill>
                  <a:schemeClr val="bg2"/>
                </a:solidFill>
                <a:latin typeface="+mj-lt"/>
              </a:rPr>
              <a:t>This material exempt per Department of Commerce license exception TSU </a:t>
            </a:r>
          </a:p>
        </p:txBody>
      </p:sp>
    </p:spTree>
    <p:extLst>
      <p:ext uri="{BB962C8B-B14F-4D97-AF65-F5344CB8AC3E}">
        <p14:creationId xmlns:p14="http://schemas.microsoft.com/office/powerpoint/2010/main" val="72315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8195" cy="4268337"/>
          </a:xfrm>
        </p:spPr>
        <p:txBody>
          <a:bodyPr/>
          <a:lstStyle>
            <a:lvl1pPr marL="228600" indent="-228600" algn="l" rtl="0" eaLnBrk="0" fontAlgn="base" hangingPunct="0">
              <a:lnSpc>
                <a:spcPct val="110000"/>
              </a:lnSpc>
              <a:spcBef>
                <a:spcPct val="20000"/>
              </a:spcBef>
              <a:spcAft>
                <a:spcPct val="0"/>
              </a:spcAft>
              <a:buClr>
                <a:schemeClr val="tx2"/>
              </a:buClr>
              <a:buSzPct val="88000"/>
              <a:buFont typeface="Wingdings" pitchFamily="2" charset="2"/>
              <a:buBlip>
                <a:blip r:embed="rId2"/>
              </a:buBlip>
              <a:defRPr lang="en-US" sz="2000" b="1" dirty="0" smtClean="0">
                <a:solidFill>
                  <a:schemeClr val="accent4"/>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23"/>
          <p:cNvSpPr>
            <a:spLocks noGrp="1" noChangeArrowheads="1"/>
          </p:cNvSpPr>
          <p:nvPr>
            <p:ph type="sldNum" sz="quarter" idx="10"/>
          </p:nvPr>
        </p:nvSpPr>
        <p:spPr>
          <a:xfrm>
            <a:off x="609600" y="6577014"/>
            <a:ext cx="1734160" cy="28098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dirty="0" err="1"/>
              <a:t>Zynq</a:t>
            </a:r>
            <a:r>
              <a:rPr lang="en-US" dirty="0"/>
              <a:t> Architecture 12-</a:t>
            </a:r>
            <a:fld id="{060BD193-E118-4B16-863C-C8C12C675E3E}" type="slidenum">
              <a:rPr lang="en-US" smtClean="0"/>
              <a:pPr>
                <a:defRPr/>
              </a:pPr>
              <a:t>‹#›</a:t>
            </a:fld>
            <a:endParaRPr lang="en-US" dirty="0"/>
          </a:p>
        </p:txBody>
      </p:sp>
      <p:sp>
        <p:nvSpPr>
          <p:cNvPr id="5" name="Title 4"/>
          <p:cNvSpPr>
            <a:spLocks noGrp="1"/>
          </p:cNvSpPr>
          <p:nvPr>
            <p:ph type="title"/>
          </p:nvPr>
        </p:nvSpPr>
        <p:spPr>
          <a:xfrm>
            <a:off x="609600" y="209550"/>
            <a:ext cx="10972801" cy="1143000"/>
          </a:xfrm>
          <a:noFill/>
          <a:ln w="9525">
            <a:noFill/>
            <a:miter lim="800000"/>
            <a:headEnd/>
            <a:tailEnd/>
          </a:ln>
        </p:spPr>
        <p:txBody>
          <a:bodyPr vert="horz" wrap="square" lIns="0" tIns="45720" rIns="91440" bIns="45720" numCol="1" anchor="t" anchorCtr="0" compatLnSpc="1">
            <a:prstTxWarp prst="textNoShape">
              <a:avLst/>
            </a:prstTxWarp>
          </a:bodyPr>
          <a:lstStyle>
            <a:lvl1pPr>
              <a:lnSpc>
                <a:spcPct val="98000"/>
              </a:lnSpc>
              <a:defRPr lang="en-US" sz="2800" b="1" dirty="0">
                <a:solidFill>
                  <a:schemeClr val="bg2"/>
                </a:solidFill>
                <a:latin typeface="+mj-lt"/>
                <a:ea typeface="+mj-ea"/>
                <a:cs typeface="+mj-cs"/>
              </a:defRPr>
            </a:lvl1pPr>
          </a:lstStyle>
          <a:p>
            <a:pPr lvl="0" algn="l" rtl="0" eaLnBrk="0" fontAlgn="base" hangingPunct="0">
              <a:lnSpc>
                <a:spcPct val="98000"/>
              </a:lnSpc>
              <a:spcBef>
                <a:spcPct val="0"/>
              </a:spcBef>
              <a:spcAft>
                <a:spcPct val="0"/>
              </a:spcAft>
            </a:pPr>
            <a:r>
              <a:rPr lang="en-US"/>
              <a:t>Click to edit Master title style</a:t>
            </a:r>
            <a:endParaRPr lang="en-US" dirty="0"/>
          </a:p>
        </p:txBody>
      </p:sp>
      <p:sp>
        <p:nvSpPr>
          <p:cNvPr id="6" name="Footer Placeholder 16"/>
          <p:cNvSpPr>
            <a:spLocks noGrp="1"/>
          </p:cNvSpPr>
          <p:nvPr>
            <p:ph type="ftr" sz="quarter" idx="3"/>
          </p:nvPr>
        </p:nvSpPr>
        <p:spPr>
          <a:xfrm>
            <a:off x="4165601" y="6579165"/>
            <a:ext cx="3860800" cy="246888"/>
          </a:xfrm>
          <a:prstGeom prst="rect">
            <a:avLst/>
          </a:prstGeom>
        </p:spPr>
        <p:txBody>
          <a:bodyPr vert="horz" lIns="91440" tIns="45720" rIns="91440" bIns="45720" rtlCol="0" anchor="ctr"/>
          <a:lstStyle>
            <a:lvl1pPr algn="ctr">
              <a:defRPr sz="1000">
                <a:solidFill>
                  <a:schemeClr val="tx1"/>
                </a:solidFill>
              </a:defRPr>
            </a:lvl1pPr>
          </a:lstStyle>
          <a:p>
            <a:r>
              <a:rPr lang="en-US" dirty="0"/>
              <a:t>© Copyright 2012 Xilinx</a:t>
            </a:r>
          </a:p>
        </p:txBody>
      </p:sp>
    </p:spTree>
    <p:extLst>
      <p:ext uri="{BB962C8B-B14F-4D97-AF65-F5344CB8AC3E}">
        <p14:creationId xmlns:p14="http://schemas.microsoft.com/office/powerpoint/2010/main" val="269946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p:cNvSpPr/>
          <p:nvPr userDrawn="1"/>
        </p:nvSpPr>
        <p:spPr bwMode="auto">
          <a:xfrm>
            <a:off x="1" y="0"/>
            <a:ext cx="12192000" cy="1238250"/>
          </a:xfrm>
          <a:prstGeom prst="rect">
            <a:avLst/>
          </a:prstGeom>
          <a:solidFill>
            <a:schemeClr val="bg1"/>
          </a:soli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en-US" sz="1800" dirty="0">
              <a:solidFill>
                <a:srgbClr val="000000"/>
              </a:solidFill>
            </a:endParaRPr>
          </a:p>
        </p:txBody>
      </p:sp>
      <p:grpSp>
        <p:nvGrpSpPr>
          <p:cNvPr id="9" name="Group 8"/>
          <p:cNvGrpSpPr/>
          <p:nvPr userDrawn="1"/>
        </p:nvGrpSpPr>
        <p:grpSpPr>
          <a:xfrm>
            <a:off x="1" y="21"/>
            <a:ext cx="12192000" cy="200025"/>
            <a:chOff x="0" y="-1"/>
            <a:chExt cx="9144000" cy="200025"/>
          </a:xfrm>
        </p:grpSpPr>
        <p:sp>
          <p:nvSpPr>
            <p:cNvPr id="10" name="Rectangle 9"/>
            <p:cNvSpPr/>
            <p:nvPr userDrawn="1"/>
          </p:nvSpPr>
          <p:spPr bwMode="auto">
            <a:xfrm>
              <a:off x="0" y="-1"/>
              <a:ext cx="9144000" cy="200025"/>
            </a:xfrm>
            <a:prstGeom prst="rect">
              <a:avLst/>
            </a:prstGeom>
            <a:solidFill>
              <a:schemeClr val="bg2"/>
            </a:soli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en-US" sz="1800" dirty="0">
                <a:solidFill>
                  <a:srgbClr val="000000"/>
                </a:solidFill>
              </a:endParaRPr>
            </a:p>
          </p:txBody>
        </p:sp>
        <p:pic>
          <p:nvPicPr>
            <p:cNvPr id="11" name="Picture 17" descr="Red Header"/>
            <p:cNvPicPr>
              <a:picLocks noChangeAspect="1" noChangeArrowheads="1"/>
            </p:cNvPicPr>
            <p:nvPr userDrawn="1"/>
          </p:nvPicPr>
          <p:blipFill>
            <a:blip r:embed="rId2" cstate="print"/>
            <a:srcRect/>
            <a:stretch>
              <a:fillRect/>
            </a:stretch>
          </p:blipFill>
          <p:spPr bwMode="invGray">
            <a:xfrm>
              <a:off x="7658100" y="0"/>
              <a:ext cx="1485900" cy="194251"/>
            </a:xfrm>
            <a:prstGeom prst="rect">
              <a:avLst/>
            </a:prstGeom>
            <a:noFill/>
            <a:ln w="9525">
              <a:noFill/>
              <a:miter lim="800000"/>
              <a:headEnd/>
              <a:tailEnd/>
            </a:ln>
          </p:spPr>
        </p:pic>
      </p:grpSp>
      <p:sp>
        <p:nvSpPr>
          <p:cNvPr id="5" name="Title 4"/>
          <p:cNvSpPr>
            <a:spLocks noGrp="1"/>
          </p:cNvSpPr>
          <p:nvPr>
            <p:ph type="title"/>
          </p:nvPr>
        </p:nvSpPr>
        <p:spPr>
          <a:xfrm>
            <a:off x="609600" y="209550"/>
            <a:ext cx="10972801" cy="1143000"/>
          </a:xfrm>
          <a:noFill/>
          <a:ln w="9525">
            <a:noFill/>
            <a:miter lim="800000"/>
            <a:headEnd/>
            <a:tailEnd/>
          </a:ln>
        </p:spPr>
        <p:txBody>
          <a:bodyPr vert="horz" wrap="square" lIns="0" tIns="45720" rIns="91440" bIns="45720" numCol="1" anchor="t" anchorCtr="0" compatLnSpc="1">
            <a:prstTxWarp prst="textNoShape">
              <a:avLst/>
            </a:prstTxWarp>
          </a:bodyPr>
          <a:lstStyle>
            <a:lvl1pPr>
              <a:defRPr lang="en-US" sz="2800" b="1" dirty="0">
                <a:solidFill>
                  <a:schemeClr val="bg2"/>
                </a:solidFill>
                <a:latin typeface="+mj-lt"/>
                <a:ea typeface="+mj-ea"/>
                <a:cs typeface="+mj-cs"/>
              </a:defRPr>
            </a:lvl1pPr>
          </a:lstStyle>
          <a:p>
            <a:pPr lvl="0" algn="l" rtl="0" eaLnBrk="0" fontAlgn="base" hangingPunct="0">
              <a:lnSpc>
                <a:spcPct val="98000"/>
              </a:lnSpc>
              <a:spcBef>
                <a:spcPct val="0"/>
              </a:spcBef>
              <a:spcAft>
                <a:spcPct val="0"/>
              </a:spcAft>
            </a:pPr>
            <a:r>
              <a:rPr lang="en-US"/>
              <a:t>Click to edit Master title style</a:t>
            </a:r>
            <a:endParaRPr lang="en-US" dirty="0"/>
          </a:p>
        </p:txBody>
      </p:sp>
      <p:sp>
        <p:nvSpPr>
          <p:cNvPr id="4" name="Rectangle 23"/>
          <p:cNvSpPr>
            <a:spLocks noGrp="1" noChangeArrowheads="1"/>
          </p:cNvSpPr>
          <p:nvPr>
            <p:ph type="sldNum" sz="quarter" idx="10"/>
          </p:nvPr>
        </p:nvSpPr>
        <p:spPr>
          <a:xfrm>
            <a:off x="609600" y="6577014"/>
            <a:ext cx="1814192" cy="28098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dirty="0" err="1"/>
              <a:t>Zynq</a:t>
            </a:r>
            <a:r>
              <a:rPr lang="en-US" dirty="0"/>
              <a:t> Architecture 12-</a:t>
            </a:r>
            <a:fld id="{060BD193-E118-4B16-863C-C8C12C675E3E}" type="slidenum">
              <a:rPr lang="en-US" smtClean="0"/>
              <a:pPr>
                <a:defRPr/>
              </a:pPr>
              <a:t>‹#›</a:t>
            </a:fld>
            <a:endParaRPr lang="en-US" dirty="0"/>
          </a:p>
        </p:txBody>
      </p:sp>
      <p:sp>
        <p:nvSpPr>
          <p:cNvPr id="8" name="Footer Placeholder 16"/>
          <p:cNvSpPr>
            <a:spLocks noGrp="1"/>
          </p:cNvSpPr>
          <p:nvPr>
            <p:ph type="ftr" sz="quarter" idx="3"/>
          </p:nvPr>
        </p:nvSpPr>
        <p:spPr>
          <a:xfrm>
            <a:off x="4165601" y="6579165"/>
            <a:ext cx="3860800" cy="246888"/>
          </a:xfrm>
          <a:prstGeom prst="rect">
            <a:avLst/>
          </a:prstGeom>
        </p:spPr>
        <p:txBody>
          <a:bodyPr vert="horz" lIns="91440" tIns="45720" rIns="91440" bIns="45720" rtlCol="0" anchor="ctr"/>
          <a:lstStyle>
            <a:lvl1pPr algn="ctr">
              <a:defRPr sz="1000">
                <a:solidFill>
                  <a:schemeClr val="tx1"/>
                </a:solidFill>
              </a:defRPr>
            </a:lvl1pPr>
          </a:lstStyle>
          <a:p>
            <a:r>
              <a:rPr lang="en-US" dirty="0"/>
              <a:t>© Copyright 2012 Xilinx</a:t>
            </a:r>
          </a:p>
        </p:txBody>
      </p:sp>
    </p:spTree>
    <p:extLst>
      <p:ext uri="{BB962C8B-B14F-4D97-AF65-F5344CB8AC3E}">
        <p14:creationId xmlns:p14="http://schemas.microsoft.com/office/powerpoint/2010/main" val="1209850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080000" cy="4525963"/>
          </a:xfrm>
          <a:noFill/>
          <a:ln w="9525">
            <a:noFill/>
            <a:miter lim="800000"/>
            <a:headEnd/>
            <a:tailEnd/>
          </a:ln>
        </p:spPr>
        <p:txBody>
          <a:bodyPr vert="horz" wrap="square" lIns="0" tIns="45720" rIns="91440" bIns="45720" numCol="1" anchor="t" anchorCtr="0" compatLnSpc="1">
            <a:prstTxWarp prst="textNoShape">
              <a:avLst/>
            </a:prstTxWarp>
          </a:bodyPr>
          <a:lstStyle>
            <a:lvl1pPr algn="l" rtl="0" eaLnBrk="0" fontAlgn="base" hangingPunct="0">
              <a:lnSpc>
                <a:spcPct val="110000"/>
              </a:lnSpc>
              <a:spcBef>
                <a:spcPct val="20000"/>
              </a:spcBef>
              <a:spcAft>
                <a:spcPct val="0"/>
              </a:spcAft>
              <a:defRPr lang="en-US" sz="2000" b="1" dirty="0" smtClean="0">
                <a:solidFill>
                  <a:schemeClr val="accent4"/>
                </a:solidFill>
                <a:latin typeface="+mn-lt"/>
                <a:ea typeface="+mn-ea"/>
                <a:cs typeface="+mn-cs"/>
              </a:defRPr>
            </a:lvl1pPr>
            <a:lvl2pPr algn="l" rtl="0" eaLnBrk="0" fontAlgn="base" hangingPunct="0">
              <a:lnSpc>
                <a:spcPct val="110000"/>
              </a:lnSpc>
              <a:spcBef>
                <a:spcPct val="20000"/>
              </a:spcBef>
              <a:spcAft>
                <a:spcPct val="0"/>
              </a:spcAft>
              <a:defRPr lang="en-US" sz="1800" b="0" dirty="0" smtClean="0">
                <a:solidFill>
                  <a:schemeClr val="tx1"/>
                </a:solidFill>
                <a:latin typeface="+mn-lt"/>
                <a:ea typeface="+mn-ea"/>
                <a:cs typeface="+mn-cs"/>
              </a:defRPr>
            </a:lvl2pPr>
            <a:lvl3pPr algn="l" rtl="0" eaLnBrk="0" fontAlgn="base" hangingPunct="0">
              <a:lnSpc>
                <a:spcPct val="110000"/>
              </a:lnSpc>
              <a:spcBef>
                <a:spcPct val="20000"/>
              </a:spcBef>
              <a:spcAft>
                <a:spcPct val="0"/>
              </a:spcAft>
              <a:defRPr lang="en-US" sz="1600" b="0" dirty="0" smtClean="0">
                <a:solidFill>
                  <a:schemeClr val="tx1"/>
                </a:solidFill>
                <a:latin typeface="+mn-lt"/>
                <a:ea typeface="+mn-ea"/>
                <a:cs typeface="+mn-cs"/>
              </a:defRPr>
            </a:lvl3pPr>
            <a:lvl4pPr algn="l" rtl="0" eaLnBrk="0" fontAlgn="base" hangingPunct="0">
              <a:lnSpc>
                <a:spcPct val="110000"/>
              </a:lnSpc>
              <a:spcBef>
                <a:spcPct val="20000"/>
              </a:spcBef>
              <a:spcAft>
                <a:spcPct val="0"/>
              </a:spcAft>
              <a:defRPr lang="en-US" sz="1600" b="0" dirty="0" smtClean="0">
                <a:solidFill>
                  <a:schemeClr val="tx1"/>
                </a:solidFill>
                <a:latin typeface="+mn-lt"/>
                <a:ea typeface="+mn-ea"/>
                <a:cs typeface="+mn-cs"/>
              </a:defRPr>
            </a:lvl4pPr>
            <a:lvl5pPr algn="l" rtl="0" eaLnBrk="0" fontAlgn="base" hangingPunct="0">
              <a:lnSpc>
                <a:spcPct val="110000"/>
              </a:lnSpc>
              <a:spcBef>
                <a:spcPct val="20000"/>
              </a:spcBef>
              <a:spcAft>
                <a:spcPct val="0"/>
              </a:spcAft>
              <a:defRPr lang="en-US" sz="160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64634" y="1600206"/>
            <a:ext cx="5136816" cy="4525963"/>
          </a:xfrm>
          <a:noFill/>
          <a:ln w="9525">
            <a:noFill/>
            <a:miter lim="800000"/>
            <a:headEnd/>
            <a:tailEnd/>
          </a:ln>
        </p:spPr>
        <p:txBody>
          <a:bodyPr vert="horz" wrap="square" lIns="0" tIns="45720" rIns="91440" bIns="45720" numCol="1" anchor="t" anchorCtr="0" compatLnSpc="1">
            <a:prstTxWarp prst="textNoShape">
              <a:avLst/>
            </a:prstTxWarp>
          </a:bodyPr>
          <a:lstStyle>
            <a:lvl1pPr algn="l" rtl="0" eaLnBrk="0" fontAlgn="base" hangingPunct="0">
              <a:lnSpc>
                <a:spcPct val="110000"/>
              </a:lnSpc>
              <a:spcBef>
                <a:spcPct val="20000"/>
              </a:spcBef>
              <a:spcAft>
                <a:spcPct val="0"/>
              </a:spcAft>
              <a:defRPr lang="en-US" sz="2000" b="1" smtClean="0">
                <a:solidFill>
                  <a:schemeClr val="accent4"/>
                </a:solidFill>
                <a:latin typeface="+mn-lt"/>
                <a:ea typeface="+mn-ea"/>
                <a:cs typeface="+mn-cs"/>
              </a:defRPr>
            </a:lvl1pPr>
            <a:lvl2pPr algn="l" rtl="0" eaLnBrk="0" fontAlgn="base" hangingPunct="0">
              <a:lnSpc>
                <a:spcPct val="110000"/>
              </a:lnSpc>
              <a:spcBef>
                <a:spcPct val="20000"/>
              </a:spcBef>
              <a:spcAft>
                <a:spcPct val="0"/>
              </a:spcAft>
              <a:defRPr lang="en-US" sz="1800" b="0" smtClean="0">
                <a:solidFill>
                  <a:schemeClr val="tx1"/>
                </a:solidFill>
                <a:latin typeface="+mn-lt"/>
                <a:ea typeface="+mn-ea"/>
                <a:cs typeface="+mn-cs"/>
              </a:defRPr>
            </a:lvl2pPr>
            <a:lvl3pPr algn="l" rtl="0" eaLnBrk="0" fontAlgn="base" hangingPunct="0">
              <a:lnSpc>
                <a:spcPct val="110000"/>
              </a:lnSpc>
              <a:spcBef>
                <a:spcPct val="20000"/>
              </a:spcBef>
              <a:spcAft>
                <a:spcPct val="0"/>
              </a:spcAft>
              <a:defRPr lang="en-US" sz="1600" b="0" smtClean="0">
                <a:solidFill>
                  <a:schemeClr val="tx1"/>
                </a:solidFill>
                <a:latin typeface="+mn-lt"/>
                <a:ea typeface="+mn-ea"/>
                <a:cs typeface="+mn-cs"/>
              </a:defRPr>
            </a:lvl3pPr>
            <a:lvl4pPr algn="l" rtl="0" eaLnBrk="0" fontAlgn="base" hangingPunct="0">
              <a:lnSpc>
                <a:spcPct val="110000"/>
              </a:lnSpc>
              <a:spcBef>
                <a:spcPct val="20000"/>
              </a:spcBef>
              <a:spcAft>
                <a:spcPct val="0"/>
              </a:spcAft>
              <a:defRPr lang="en-US" sz="1600" b="0" smtClean="0">
                <a:solidFill>
                  <a:schemeClr val="tx1"/>
                </a:solidFill>
                <a:latin typeface="+mn-lt"/>
                <a:ea typeface="+mn-ea"/>
                <a:cs typeface="+mn-cs"/>
              </a:defRPr>
            </a:lvl4pPr>
            <a:lvl5pPr algn="l" rtl="0" eaLnBrk="0" fontAlgn="base" hangingPunct="0">
              <a:lnSpc>
                <a:spcPct val="110000"/>
              </a:lnSpc>
              <a:spcBef>
                <a:spcPct val="20000"/>
              </a:spcBef>
              <a:spcAft>
                <a:spcPct val="0"/>
              </a:spcAft>
              <a:defRPr lang="en-US" sz="1600" b="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Rectangle 23"/>
          <p:cNvSpPr>
            <a:spLocks noGrp="1" noChangeArrowheads="1"/>
          </p:cNvSpPr>
          <p:nvPr>
            <p:ph type="sldNum" sz="quarter" idx="10"/>
          </p:nvPr>
        </p:nvSpPr>
        <p:spPr>
          <a:xfrm>
            <a:off x="609613" y="6577014"/>
            <a:ext cx="1962820" cy="280986"/>
          </a:xfrm>
          <a:prstGeom prst="rect">
            <a:avLst/>
          </a:prstGeom>
          <a:ln/>
        </p:spPr>
        <p:txBody>
          <a:bodyPr/>
          <a:lstStyle>
            <a:lvl1pPr>
              <a:defRPr/>
            </a:lvl1pPr>
          </a:lstStyle>
          <a:p>
            <a:pPr>
              <a:defRPr/>
            </a:pPr>
            <a:r>
              <a:rPr lang="en-US" dirty="0" err="1"/>
              <a:t>Zynq</a:t>
            </a:r>
            <a:r>
              <a:rPr lang="en-US" dirty="0"/>
              <a:t> Architecture 12-</a:t>
            </a:r>
            <a:fld id="{99D29FBF-A473-46DA-BC14-675AC1C8F9A5}" type="slidenum">
              <a:rPr lang="en-US" smtClean="0"/>
              <a:pPr>
                <a:defRPr/>
              </a:pPr>
              <a:t>‹#›</a:t>
            </a:fld>
            <a:endParaRPr lang="en-US" dirty="0"/>
          </a:p>
        </p:txBody>
      </p:sp>
      <p:sp>
        <p:nvSpPr>
          <p:cNvPr id="6" name="Footer Placeholder 16"/>
          <p:cNvSpPr>
            <a:spLocks noGrp="1"/>
          </p:cNvSpPr>
          <p:nvPr>
            <p:ph type="ftr" sz="quarter" idx="3"/>
          </p:nvPr>
        </p:nvSpPr>
        <p:spPr>
          <a:xfrm>
            <a:off x="4165601" y="6579165"/>
            <a:ext cx="3860800" cy="246888"/>
          </a:xfrm>
          <a:prstGeom prst="rect">
            <a:avLst/>
          </a:prstGeom>
        </p:spPr>
        <p:txBody>
          <a:bodyPr vert="horz" lIns="91440" tIns="45720" rIns="91440" bIns="45720" rtlCol="0" anchor="ctr"/>
          <a:lstStyle>
            <a:lvl1pPr algn="ctr">
              <a:defRPr sz="1000">
                <a:solidFill>
                  <a:schemeClr val="tx1"/>
                </a:solidFill>
              </a:defRPr>
            </a:lvl1pPr>
          </a:lstStyle>
          <a:p>
            <a:r>
              <a:rPr lang="en-US" dirty="0"/>
              <a:t>© Copyright 2012 Xilinx</a:t>
            </a:r>
          </a:p>
        </p:txBody>
      </p:sp>
    </p:spTree>
    <p:extLst>
      <p:ext uri="{BB962C8B-B14F-4D97-AF65-F5344CB8AC3E}">
        <p14:creationId xmlns:p14="http://schemas.microsoft.com/office/powerpoint/2010/main" val="3777331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xfrm>
            <a:off x="609613" y="6577014"/>
            <a:ext cx="1871356" cy="280986"/>
          </a:xfrm>
          <a:prstGeom prst="rect">
            <a:avLst/>
          </a:prstGeom>
          <a:ln/>
        </p:spPr>
        <p:txBody>
          <a:bodyPr/>
          <a:lstStyle>
            <a:lvl1pPr>
              <a:defRPr/>
            </a:lvl1pPr>
          </a:lstStyle>
          <a:p>
            <a:pPr>
              <a:defRPr/>
            </a:pPr>
            <a:r>
              <a:rPr lang="en-US" dirty="0" err="1"/>
              <a:t>Zynq</a:t>
            </a:r>
            <a:r>
              <a:rPr lang="en-US" dirty="0"/>
              <a:t> Architecture 12-</a:t>
            </a:r>
            <a:fld id="{48005198-8FB0-4BE5-A5FF-99FA69737174}" type="slidenum">
              <a:rPr lang="en-US" smtClean="0"/>
              <a:pPr>
                <a:defRPr/>
              </a:pPr>
              <a:t>‹#›</a:t>
            </a:fld>
            <a:endParaRPr lang="en-US" dirty="0"/>
          </a:p>
        </p:txBody>
      </p:sp>
      <p:sp>
        <p:nvSpPr>
          <p:cNvPr id="4" name="Footer Placeholder 16"/>
          <p:cNvSpPr>
            <a:spLocks noGrp="1"/>
          </p:cNvSpPr>
          <p:nvPr>
            <p:ph type="ftr" sz="quarter" idx="3"/>
          </p:nvPr>
        </p:nvSpPr>
        <p:spPr>
          <a:xfrm>
            <a:off x="4165601" y="6579165"/>
            <a:ext cx="3860800" cy="246888"/>
          </a:xfrm>
          <a:prstGeom prst="rect">
            <a:avLst/>
          </a:prstGeom>
        </p:spPr>
        <p:txBody>
          <a:bodyPr vert="horz" lIns="91440" tIns="45720" rIns="91440" bIns="45720" rtlCol="0" anchor="ctr"/>
          <a:lstStyle>
            <a:lvl1pPr algn="ctr">
              <a:defRPr sz="1000">
                <a:solidFill>
                  <a:schemeClr val="tx1"/>
                </a:solidFill>
              </a:defRPr>
            </a:lvl1pPr>
          </a:lstStyle>
          <a:p>
            <a:r>
              <a:rPr lang="en-US" dirty="0"/>
              <a:t>© Copyright 2012 Xilinx</a:t>
            </a:r>
          </a:p>
        </p:txBody>
      </p:sp>
    </p:spTree>
    <p:extLst>
      <p:ext uri="{BB962C8B-B14F-4D97-AF65-F5344CB8AC3E}">
        <p14:creationId xmlns:p14="http://schemas.microsoft.com/office/powerpoint/2010/main" val="226677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2A72F24-C2F4-A848-9526-6DDE3032300C}"/>
              </a:ext>
            </a:extLst>
          </p:cNvPr>
          <p:cNvSpPr>
            <a:spLocks noGrp="1"/>
          </p:cNvSpPr>
          <p:nvPr>
            <p:ph sz="quarter" idx="10"/>
          </p:nvPr>
        </p:nvSpPr>
        <p:spPr>
          <a:xfrm>
            <a:off x="444500" y="1460500"/>
            <a:ext cx="5327904" cy="3977640"/>
          </a:xfrm>
          <a:prstGeom prst="rect">
            <a:avLst/>
          </a:prstGeo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
        <p:nvSpPr>
          <p:cNvPr id="9" name="Date Placeholder 3">
            <a:extLst>
              <a:ext uri="{FF2B5EF4-FFF2-40B4-BE49-F238E27FC236}">
                <a16:creationId xmlns:a16="http://schemas.microsoft.com/office/drawing/2014/main" id="{0B5A9DDA-5C61-C94F-9C1E-F412423AF3E7}"/>
              </a:ext>
            </a:extLst>
          </p:cNvPr>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endParaRPr lang="en-US" dirty="0"/>
          </a:p>
        </p:txBody>
      </p:sp>
      <p:sp>
        <p:nvSpPr>
          <p:cNvPr id="10" name="Footer Placeholder 4">
            <a:extLst>
              <a:ext uri="{FF2B5EF4-FFF2-40B4-BE49-F238E27FC236}">
                <a16:creationId xmlns:a16="http://schemas.microsoft.com/office/drawing/2014/main" id="{AB9CE1BE-CD51-BD42-A659-2F084EB57DE7}"/>
              </a:ext>
            </a:extLst>
          </p:cNvPr>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r>
              <a:rPr lang="en-US" dirty="0"/>
              <a:t>ML on the Edge: Vipin Kizheppatt</a:t>
            </a:r>
          </a:p>
        </p:txBody>
      </p:sp>
      <p:sp>
        <p:nvSpPr>
          <p:cNvPr id="11" name="Slide Number Placeholder 5">
            <a:extLst>
              <a:ext uri="{FF2B5EF4-FFF2-40B4-BE49-F238E27FC236}">
                <a16:creationId xmlns:a16="http://schemas.microsoft.com/office/drawing/2014/main" id="{F2707C4E-5419-8141-80B3-E4B112655C23}"/>
              </a:ext>
            </a:extLst>
          </p:cNvPr>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12" name="Straight Connector 11">
            <a:extLst>
              <a:ext uri="{FF2B5EF4-FFF2-40B4-BE49-F238E27FC236}">
                <a16:creationId xmlns:a16="http://schemas.microsoft.com/office/drawing/2014/main" id="{06D362EF-E079-514F-814C-6085176CA7AD}"/>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AC75DAD-32BC-CC41-8DF4-9E68DB31CFAC}"/>
              </a:ext>
            </a:extLst>
          </p:cNvPr>
          <p:cNvSpPr>
            <a:spLocks noGrp="1"/>
          </p:cNvSpPr>
          <p:nvPr>
            <p:ph type="title"/>
          </p:nvPr>
        </p:nvSpPr>
        <p:spPr>
          <a:xfrm>
            <a:off x="444500" y="430609"/>
            <a:ext cx="9146972" cy="640080"/>
          </a:xfrm>
          <a:prstGeom prst="rect">
            <a:avLst/>
          </a:prstGeo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336217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0EAB2A1-27FC-7D46-BBF1-72410CED554C}"/>
              </a:ext>
            </a:extLst>
          </p:cNvPr>
          <p:cNvSpPr>
            <a:spLocks noGrp="1"/>
          </p:cNvSpPr>
          <p:nvPr>
            <p:ph sz="quarter" idx="13"/>
          </p:nvPr>
        </p:nvSpPr>
        <p:spPr>
          <a:xfrm>
            <a:off x="450596" y="2560320"/>
            <a:ext cx="9445752" cy="3977640"/>
          </a:xfrm>
          <a:prstGeom prst="rect">
            <a:avLst/>
          </a:prstGeom>
        </p:spPr>
        <p:txBody>
          <a:bodyPr vert="horz" lIns="91440" tIns="45720" rIns="91440" bIns="45720" rtlCol="0">
            <a:normAutofit/>
          </a:bodyPr>
          <a:lstStyle>
            <a:lvl1pPr>
              <a:defRPr lang="en-US" sz="2400" smtClean="0">
                <a:solidFill>
                  <a:schemeClr val="tx1">
                    <a:lumMod val="75000"/>
                    <a:lumOff val="25000"/>
                  </a:schemeClr>
                </a:solidFill>
                <a:latin typeface="+mn-lt"/>
              </a:defRPr>
            </a:lvl1pPr>
            <a:lvl2pPr>
              <a:defRPr lang="en-US" sz="1200" dirty="0" smtClean="0">
                <a:solidFill>
                  <a:schemeClr val="tx1">
                    <a:lumMod val="75000"/>
                    <a:lumOff val="25000"/>
                  </a:schemeClr>
                </a:solidFill>
                <a:latin typeface="+mn-lt"/>
              </a:defRPr>
            </a:lvl2pPr>
            <a:lvl3pPr>
              <a:defRPr lang="en-US" sz="1200" dirty="0" smtClean="0">
                <a:solidFill>
                  <a:schemeClr val="tx1">
                    <a:lumMod val="75000"/>
                    <a:lumOff val="25000"/>
                  </a:schemeClr>
                </a:solidFill>
                <a:latin typeface="+mn-lt"/>
              </a:defRPr>
            </a:lvl3pPr>
            <a:lvl4pPr>
              <a:defRPr lang="en-US" sz="1200" dirty="0" smtClean="0">
                <a:solidFill>
                  <a:schemeClr val="tx1">
                    <a:lumMod val="75000"/>
                    <a:lumOff val="25000"/>
                  </a:schemeClr>
                </a:solidFill>
                <a:latin typeface="+mn-lt"/>
              </a:defRPr>
            </a:lvl4pPr>
            <a:lvl5pPr>
              <a:defRPr lang="en-US" sz="1200" dirty="0">
                <a:solidFill>
                  <a:schemeClr val="tx1">
                    <a:lumMod val="75000"/>
                    <a:lumOff val="25000"/>
                  </a:schemeClr>
                </a:solidFill>
                <a:latin typeface="+mn-lt"/>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cxnSp>
        <p:nvCxnSpPr>
          <p:cNvPr id="8" name="Straight Connector 7">
            <a:extLst>
              <a:ext uri="{FF2B5EF4-FFF2-40B4-BE49-F238E27FC236}">
                <a16:creationId xmlns:a16="http://schemas.microsoft.com/office/drawing/2014/main" id="{1170A3AA-4210-FB4E-9790-9D6891AFF655}"/>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8B6F196-1924-E341-B33B-77AEF4A875CF}"/>
              </a:ext>
            </a:extLst>
          </p:cNvPr>
          <p:cNvSpPr>
            <a:spLocks noGrp="1"/>
          </p:cNvSpPr>
          <p:nvPr>
            <p:ph type="title"/>
          </p:nvPr>
        </p:nvSpPr>
        <p:spPr>
          <a:xfrm>
            <a:off x="444500" y="430609"/>
            <a:ext cx="9146972" cy="640080"/>
          </a:xfrm>
          <a:prstGeom prst="rect">
            <a:avLst/>
          </a:prstGeo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273648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E2BF-67D0-421C-B0EA-C2FDA38E90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9ED459D-4DBB-4B08-B28E-38CB294598EB}"/>
              </a:ext>
            </a:extLst>
          </p:cNvPr>
          <p:cNvSpPr>
            <a:spLocks noGrp="1"/>
          </p:cNvSpPr>
          <p:nvPr>
            <p:ph sz="half" idx="1"/>
          </p:nvPr>
        </p:nvSpPr>
        <p:spPr>
          <a:xfrm>
            <a:off x="838200" y="1825625"/>
            <a:ext cx="518160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9D5826-9D5D-45F7-9039-C9593873510D}"/>
              </a:ext>
            </a:extLst>
          </p:cNvPr>
          <p:cNvSpPr>
            <a:spLocks noGrp="1"/>
          </p:cNvSpPr>
          <p:nvPr>
            <p:ph sz="half" idx="2"/>
          </p:nvPr>
        </p:nvSpPr>
        <p:spPr>
          <a:xfrm>
            <a:off x="6172200" y="1825625"/>
            <a:ext cx="518160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C35230-6E6B-4AE2-A238-476A2293EE2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3EC195B-3566-4F5A-8A17-C0D96E0DC8AB}"/>
              </a:ext>
            </a:extLst>
          </p:cNvPr>
          <p:cNvSpPr>
            <a:spLocks noGrp="1"/>
          </p:cNvSpPr>
          <p:nvPr>
            <p:ph type="ftr" sz="quarter" idx="11"/>
          </p:nvPr>
        </p:nvSpPr>
        <p:spPr/>
        <p:txBody>
          <a:bodyPr/>
          <a:lstStyle/>
          <a:p>
            <a:r>
              <a:rPr lang="en-US" dirty="0"/>
              <a:t>ML on the Edge: Vipin Kizheppatt</a:t>
            </a:r>
          </a:p>
        </p:txBody>
      </p:sp>
      <p:sp>
        <p:nvSpPr>
          <p:cNvPr id="7" name="Slide Number Placeholder 6">
            <a:extLst>
              <a:ext uri="{FF2B5EF4-FFF2-40B4-BE49-F238E27FC236}">
                <a16:creationId xmlns:a16="http://schemas.microsoft.com/office/drawing/2014/main" id="{B5A64FFA-F5D7-4974-90D5-37C1E4F5D4C4}"/>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12840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3013-51BB-4A17-B3BD-969427C676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965D238-163E-4CA0-8D72-013A528AF55D}"/>
              </a:ext>
            </a:extLst>
          </p:cNvPr>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4BFD3-F57E-442B-B0D6-44B28B98ABB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6C678E-A9F6-402F-AB68-0001BA3C2376}"/>
              </a:ext>
            </a:extLst>
          </p:cNvPr>
          <p:cNvSpPr>
            <a:spLocks noGrp="1"/>
          </p:cNvSpPr>
          <p:nvPr>
            <p:ph type="body" sz="quarter" idx="3"/>
          </p:nvPr>
        </p:nvSpPr>
        <p:spPr>
          <a:xfrm>
            <a:off x="6172201" y="1681164"/>
            <a:ext cx="5183188" cy="823912"/>
          </a:xfrm>
          <a:prstGeom prst="rect">
            <a:avLst/>
          </a:prstGeo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C1CE1F-0133-4A8E-9510-3927C275ADB7}"/>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12791-1A66-47A2-B8AB-CF2C8494CA0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433D370-BE25-4CF9-8D18-A8B0D6286AC1}"/>
              </a:ext>
            </a:extLst>
          </p:cNvPr>
          <p:cNvSpPr>
            <a:spLocks noGrp="1"/>
          </p:cNvSpPr>
          <p:nvPr>
            <p:ph type="ftr" sz="quarter" idx="11"/>
          </p:nvPr>
        </p:nvSpPr>
        <p:spPr/>
        <p:txBody>
          <a:bodyPr/>
          <a:lstStyle/>
          <a:p>
            <a:r>
              <a:rPr lang="en-US" dirty="0"/>
              <a:t>ML on the Edge: Vipin Kizheppatt</a:t>
            </a:r>
          </a:p>
        </p:txBody>
      </p:sp>
      <p:sp>
        <p:nvSpPr>
          <p:cNvPr id="9" name="Slide Number Placeholder 8">
            <a:extLst>
              <a:ext uri="{FF2B5EF4-FFF2-40B4-BE49-F238E27FC236}">
                <a16:creationId xmlns:a16="http://schemas.microsoft.com/office/drawing/2014/main" id="{5CFF9EFB-2082-4B18-8532-2E058DF98F6F}"/>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379332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482C-C319-43FD-93FF-980D21E2E1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203A496-9194-4AF3-A700-304E648B30A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303CEB3-10DB-4C6B-B786-6EA61FEAF4ED}"/>
              </a:ext>
            </a:extLst>
          </p:cNvPr>
          <p:cNvSpPr>
            <a:spLocks noGrp="1"/>
          </p:cNvSpPr>
          <p:nvPr>
            <p:ph type="ftr" sz="quarter" idx="11"/>
          </p:nvPr>
        </p:nvSpPr>
        <p:spPr/>
        <p:txBody>
          <a:bodyPr/>
          <a:lstStyle/>
          <a:p>
            <a:r>
              <a:rPr lang="en-US" dirty="0"/>
              <a:t>ML on the Edge: Vipin Kizheppatt</a:t>
            </a:r>
          </a:p>
        </p:txBody>
      </p:sp>
      <p:sp>
        <p:nvSpPr>
          <p:cNvPr id="5" name="Slide Number Placeholder 4">
            <a:extLst>
              <a:ext uri="{FF2B5EF4-FFF2-40B4-BE49-F238E27FC236}">
                <a16:creationId xmlns:a16="http://schemas.microsoft.com/office/drawing/2014/main" id="{E36A844B-2D32-4E86-8B10-61DBDBE59C29}"/>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398374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1782B-EB6A-4988-856E-D6637A15B30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61005B5-4499-443A-AEC7-4504692A5F99}"/>
              </a:ext>
            </a:extLst>
          </p:cNvPr>
          <p:cNvSpPr>
            <a:spLocks noGrp="1"/>
          </p:cNvSpPr>
          <p:nvPr>
            <p:ph type="ftr" sz="quarter" idx="11"/>
          </p:nvPr>
        </p:nvSpPr>
        <p:spPr/>
        <p:txBody>
          <a:bodyPr/>
          <a:lstStyle/>
          <a:p>
            <a:r>
              <a:rPr lang="en-US" dirty="0"/>
              <a:t>ML on the Edge: Vipin Kizheppatt</a:t>
            </a:r>
          </a:p>
        </p:txBody>
      </p:sp>
      <p:sp>
        <p:nvSpPr>
          <p:cNvPr id="4" name="Slide Number Placeholder 3">
            <a:extLst>
              <a:ext uri="{FF2B5EF4-FFF2-40B4-BE49-F238E27FC236}">
                <a16:creationId xmlns:a16="http://schemas.microsoft.com/office/drawing/2014/main" id="{275E9E49-7000-42FC-9389-8FC847AA8505}"/>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21830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FE04-76D2-4EE9-82B4-6CF8BDAEF1A2}"/>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0215A4-C64A-4FDE-8E67-809F9ECFC281}"/>
              </a:ext>
            </a:extLst>
          </p:cNvPr>
          <p:cNvSpPr>
            <a:spLocks noGrp="1"/>
          </p:cNvSpPr>
          <p:nvPr>
            <p:ph idx="1"/>
          </p:nvPr>
        </p:nvSpPr>
        <p:spPr>
          <a:xfrm>
            <a:off x="5183189"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899654-FEE0-4F7C-9F7E-E61364191555}"/>
              </a:ext>
            </a:extLst>
          </p:cNvPr>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672D7-560C-46F5-B38A-5864AF61BD8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3333971-AB39-461C-BCDD-6F82E9DF4F5D}"/>
              </a:ext>
            </a:extLst>
          </p:cNvPr>
          <p:cNvSpPr>
            <a:spLocks noGrp="1"/>
          </p:cNvSpPr>
          <p:nvPr>
            <p:ph type="ftr" sz="quarter" idx="11"/>
          </p:nvPr>
        </p:nvSpPr>
        <p:spPr/>
        <p:txBody>
          <a:bodyPr/>
          <a:lstStyle/>
          <a:p>
            <a:r>
              <a:rPr lang="en-US" dirty="0"/>
              <a:t>ML on the Edge: Vipin Kizheppatt</a:t>
            </a:r>
          </a:p>
        </p:txBody>
      </p:sp>
      <p:sp>
        <p:nvSpPr>
          <p:cNvPr id="7" name="Slide Number Placeholder 6">
            <a:extLst>
              <a:ext uri="{FF2B5EF4-FFF2-40B4-BE49-F238E27FC236}">
                <a16:creationId xmlns:a16="http://schemas.microsoft.com/office/drawing/2014/main" id="{B7E7803C-62B5-41B0-9BE1-73F066620140}"/>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263083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523E-938F-438E-ACC4-357650D6A3F1}"/>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C72DA9-4F67-4E76-B94A-2A066F0CC926}"/>
              </a:ext>
            </a:extLst>
          </p:cNvPr>
          <p:cNvSpPr>
            <a:spLocks noGrp="1"/>
          </p:cNvSpPr>
          <p:nvPr>
            <p:ph type="pic" idx="1"/>
          </p:nvPr>
        </p:nvSpPr>
        <p:spPr>
          <a:xfrm>
            <a:off x="5183189" y="987426"/>
            <a:ext cx="6172200" cy="4873625"/>
          </a:xfrm>
          <a:prstGeom prst="rect">
            <a:avLst/>
          </a:prstGeo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6E2FDD4-868B-425C-9784-E80DB7C0150E}"/>
              </a:ext>
            </a:extLst>
          </p:cNvPr>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53192-BC34-458B-84D8-10413109E1A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4140DD-DF78-4ACA-994A-2C80E820B3C8}"/>
              </a:ext>
            </a:extLst>
          </p:cNvPr>
          <p:cNvSpPr>
            <a:spLocks noGrp="1"/>
          </p:cNvSpPr>
          <p:nvPr>
            <p:ph type="ftr" sz="quarter" idx="11"/>
          </p:nvPr>
        </p:nvSpPr>
        <p:spPr/>
        <p:txBody>
          <a:bodyPr/>
          <a:lstStyle/>
          <a:p>
            <a:r>
              <a:rPr lang="en-US" dirty="0"/>
              <a:t>ML on the Edge: Vipin Kizheppatt</a:t>
            </a:r>
          </a:p>
        </p:txBody>
      </p:sp>
      <p:sp>
        <p:nvSpPr>
          <p:cNvPr id="7" name="Slide Number Placeholder 6">
            <a:extLst>
              <a:ext uri="{FF2B5EF4-FFF2-40B4-BE49-F238E27FC236}">
                <a16:creationId xmlns:a16="http://schemas.microsoft.com/office/drawing/2014/main" id="{5B255A00-460B-4060-8FC4-6AE015CD05AA}"/>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414278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8DD69-FB8A-4188-BFE4-CBF509E5E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15C50-137C-4155-8543-556E7E213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6A1DE-66DD-40F1-896C-01B693106E56}"/>
              </a:ext>
            </a:extLst>
          </p:cNvPr>
          <p:cNvSpPr>
            <a:spLocks noGrp="1"/>
          </p:cNvSpPr>
          <p:nvPr>
            <p:ph type="dt" sz="half" idx="2"/>
          </p:nvPr>
        </p:nvSpPr>
        <p:spPr>
          <a:xfrm>
            <a:off x="838200" y="635635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07912B1-2F8B-49C2-9253-FDAAEF5D945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ML on the Edge: Vipin Kizheppatt</a:t>
            </a:r>
          </a:p>
        </p:txBody>
      </p:sp>
      <p:sp>
        <p:nvSpPr>
          <p:cNvPr id="6" name="Slide Number Placeholder 5">
            <a:extLst>
              <a:ext uri="{FF2B5EF4-FFF2-40B4-BE49-F238E27FC236}">
                <a16:creationId xmlns:a16="http://schemas.microsoft.com/office/drawing/2014/main" id="{4743CF23-BB91-472C-8560-11C5F5282E38}"/>
              </a:ext>
            </a:extLst>
          </p:cNvPr>
          <p:cNvSpPr>
            <a:spLocks noGrp="1"/>
          </p:cNvSpPr>
          <p:nvPr>
            <p:ph type="sldNum" sz="quarter" idx="4"/>
          </p:nvPr>
        </p:nvSpPr>
        <p:spPr>
          <a:xfrm>
            <a:off x="8610600" y="635635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4216D-285E-4743-ADC0-F517FFC76697}" type="slidenum">
              <a:rPr lang="en-US" smtClean="0"/>
              <a:t>‹#›</a:t>
            </a:fld>
            <a:endParaRPr lang="en-US" dirty="0"/>
          </a:p>
        </p:txBody>
      </p:sp>
    </p:spTree>
    <p:extLst>
      <p:ext uri="{BB962C8B-B14F-4D97-AF65-F5344CB8AC3E}">
        <p14:creationId xmlns:p14="http://schemas.microsoft.com/office/powerpoint/2010/main" val="68291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39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 name="Group 12"/>
          <p:cNvGrpSpPr/>
          <p:nvPr/>
        </p:nvGrpSpPr>
        <p:grpSpPr>
          <a:xfrm>
            <a:off x="1" y="21"/>
            <a:ext cx="12192000" cy="200025"/>
            <a:chOff x="0" y="-1"/>
            <a:chExt cx="9144000" cy="200025"/>
          </a:xfrm>
        </p:grpSpPr>
        <p:sp>
          <p:nvSpPr>
            <p:cNvPr id="14" name="Rectangle 13"/>
            <p:cNvSpPr/>
            <p:nvPr userDrawn="1"/>
          </p:nvSpPr>
          <p:spPr bwMode="auto">
            <a:xfrm>
              <a:off x="0" y="-1"/>
              <a:ext cx="9144000" cy="200025"/>
            </a:xfrm>
            <a:prstGeom prst="rect">
              <a:avLst/>
            </a:prstGeom>
            <a:solidFill>
              <a:schemeClr val="bg2"/>
            </a:soli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en-US" sz="1800" dirty="0">
                <a:solidFill>
                  <a:srgbClr val="000000"/>
                </a:solidFill>
              </a:endParaRPr>
            </a:p>
          </p:txBody>
        </p:sp>
        <p:pic>
          <p:nvPicPr>
            <p:cNvPr id="15" name="Picture 17" descr="Red Header"/>
            <p:cNvPicPr>
              <a:picLocks noChangeArrowheads="1"/>
            </p:cNvPicPr>
            <p:nvPr userDrawn="1"/>
          </p:nvPicPr>
          <p:blipFill>
            <a:blip r:embed="rId7" cstate="print"/>
            <a:srcRect/>
            <a:stretch>
              <a:fillRect/>
            </a:stretch>
          </p:blipFill>
          <p:spPr bwMode="invGray">
            <a:xfrm>
              <a:off x="8043576" y="0"/>
              <a:ext cx="1100424" cy="194251"/>
            </a:xfrm>
            <a:prstGeom prst="rect">
              <a:avLst/>
            </a:prstGeom>
            <a:noFill/>
            <a:ln w="9525">
              <a:noFill/>
              <a:miter lim="800000"/>
              <a:headEnd/>
              <a:tailEnd/>
            </a:ln>
          </p:spPr>
        </p:pic>
      </p:grpSp>
      <p:sp>
        <p:nvSpPr>
          <p:cNvPr id="2051" name="Rectangle 11"/>
          <p:cNvSpPr>
            <a:spLocks noGrp="1" noChangeArrowheads="1"/>
          </p:cNvSpPr>
          <p:nvPr>
            <p:ph type="title"/>
          </p:nvPr>
        </p:nvSpPr>
        <p:spPr bwMode="auto">
          <a:xfrm>
            <a:off x="609600" y="209550"/>
            <a:ext cx="10972801" cy="11430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title style</a:t>
            </a:r>
            <a:endParaRPr lang="en-US" dirty="0"/>
          </a:p>
        </p:txBody>
      </p:sp>
      <p:sp>
        <p:nvSpPr>
          <p:cNvPr id="2052" name="Rectangle 10"/>
          <p:cNvSpPr>
            <a:spLocks noGrp="1" noChangeArrowheads="1"/>
          </p:cNvSpPr>
          <p:nvPr>
            <p:ph type="body" idx="1"/>
          </p:nvPr>
        </p:nvSpPr>
        <p:spPr bwMode="auto">
          <a:xfrm>
            <a:off x="609600" y="1600201"/>
            <a:ext cx="10967405" cy="426833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2"/>
          <p:cNvSpPr>
            <a:spLocks noGrp="1"/>
          </p:cNvSpPr>
          <p:nvPr>
            <p:ph type="sldNum" sz="quarter" idx="4"/>
          </p:nvPr>
        </p:nvSpPr>
        <p:spPr>
          <a:xfrm>
            <a:off x="609613" y="6580394"/>
            <a:ext cx="1768460" cy="2776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dirty="0" err="1"/>
              <a:t>Zynq</a:t>
            </a:r>
            <a:r>
              <a:rPr lang="en-US" dirty="0"/>
              <a:t> Architecture 12-</a:t>
            </a:r>
            <a:fld id="{060BD193-E118-4B16-863C-C8C12C675E3E}" type="slidenum">
              <a:rPr lang="en-US" smtClean="0"/>
              <a:pPr>
                <a:defRPr/>
              </a:pPr>
              <a:t>‹#›</a:t>
            </a:fld>
            <a:endParaRPr lang="en-US" dirty="0"/>
          </a:p>
        </p:txBody>
      </p:sp>
      <p:pic>
        <p:nvPicPr>
          <p:cNvPr id="16" name="Picture 15" descr="All_Programmable_Text_FINAL.jpg"/>
          <p:cNvPicPr>
            <a:picLocks noChangeAspect="1"/>
          </p:cNvPicPr>
          <p:nvPr/>
        </p:nvPicPr>
        <p:blipFill>
          <a:blip r:embed="rId8"/>
          <a:stretch>
            <a:fillRect/>
          </a:stretch>
        </p:blipFill>
        <p:spPr>
          <a:xfrm>
            <a:off x="8916225" y="6623998"/>
            <a:ext cx="3109769" cy="157267"/>
          </a:xfrm>
          <a:prstGeom prst="rect">
            <a:avLst/>
          </a:prstGeom>
        </p:spPr>
      </p:pic>
      <p:sp>
        <p:nvSpPr>
          <p:cNvPr id="17" name="Footer Placeholder 16"/>
          <p:cNvSpPr>
            <a:spLocks noGrp="1"/>
          </p:cNvSpPr>
          <p:nvPr>
            <p:ph type="ftr" sz="quarter" idx="3"/>
          </p:nvPr>
        </p:nvSpPr>
        <p:spPr>
          <a:xfrm>
            <a:off x="4165601" y="6579165"/>
            <a:ext cx="3860800" cy="246888"/>
          </a:xfrm>
          <a:prstGeom prst="rect">
            <a:avLst/>
          </a:prstGeom>
        </p:spPr>
        <p:txBody>
          <a:bodyPr vert="horz" lIns="91440" tIns="45720" rIns="91440" bIns="45720" rtlCol="0" anchor="ctr"/>
          <a:lstStyle>
            <a:lvl1pPr algn="ctr">
              <a:defRPr sz="1000">
                <a:solidFill>
                  <a:schemeClr val="tx1"/>
                </a:solidFill>
              </a:defRPr>
            </a:lvl1pPr>
          </a:lstStyle>
          <a:p>
            <a:r>
              <a:rPr lang="en-US" dirty="0"/>
              <a:t>© Copyright 2012 Xilinx</a:t>
            </a:r>
          </a:p>
        </p:txBody>
      </p:sp>
    </p:spTree>
    <p:extLst>
      <p:ext uri="{BB962C8B-B14F-4D97-AF65-F5344CB8AC3E}">
        <p14:creationId xmlns:p14="http://schemas.microsoft.com/office/powerpoint/2010/main" val="541962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rtl="0" eaLnBrk="1" fontAlgn="base" hangingPunct="1">
        <a:lnSpc>
          <a:spcPct val="98000"/>
        </a:lnSpc>
        <a:spcBef>
          <a:spcPct val="0"/>
        </a:spcBef>
        <a:spcAft>
          <a:spcPct val="0"/>
        </a:spcAft>
        <a:defRPr lang="en-US" sz="2800" b="1" dirty="0" smtClean="0">
          <a:solidFill>
            <a:schemeClr val="bg2"/>
          </a:solidFill>
          <a:latin typeface="+mj-lt"/>
          <a:ea typeface="+mj-ea"/>
          <a:cs typeface="+mj-cs"/>
        </a:defRPr>
      </a:lvl1pPr>
      <a:lvl2pPr algn="l" rtl="0" eaLnBrk="1" fontAlgn="base" hangingPunct="1">
        <a:lnSpc>
          <a:spcPct val="115000"/>
        </a:lnSpc>
        <a:spcBef>
          <a:spcPct val="0"/>
        </a:spcBef>
        <a:spcAft>
          <a:spcPct val="0"/>
        </a:spcAft>
        <a:defRPr sz="2800" b="1">
          <a:solidFill>
            <a:schemeClr val="bg1"/>
          </a:solidFill>
          <a:latin typeface="Arial" charset="0"/>
        </a:defRPr>
      </a:lvl2pPr>
      <a:lvl3pPr algn="l" rtl="0" eaLnBrk="1" fontAlgn="base" hangingPunct="1">
        <a:lnSpc>
          <a:spcPct val="115000"/>
        </a:lnSpc>
        <a:spcBef>
          <a:spcPct val="0"/>
        </a:spcBef>
        <a:spcAft>
          <a:spcPct val="0"/>
        </a:spcAft>
        <a:defRPr sz="2800" b="1">
          <a:solidFill>
            <a:schemeClr val="bg1"/>
          </a:solidFill>
          <a:latin typeface="Arial" charset="0"/>
        </a:defRPr>
      </a:lvl3pPr>
      <a:lvl4pPr algn="l" rtl="0" eaLnBrk="1" fontAlgn="base" hangingPunct="1">
        <a:lnSpc>
          <a:spcPct val="115000"/>
        </a:lnSpc>
        <a:spcBef>
          <a:spcPct val="0"/>
        </a:spcBef>
        <a:spcAft>
          <a:spcPct val="0"/>
        </a:spcAft>
        <a:defRPr sz="2800" b="1">
          <a:solidFill>
            <a:schemeClr val="bg1"/>
          </a:solidFill>
          <a:latin typeface="Arial" charset="0"/>
        </a:defRPr>
      </a:lvl4pPr>
      <a:lvl5pPr algn="l" rtl="0" eaLnBrk="1" fontAlgn="base" hangingPunct="1">
        <a:lnSpc>
          <a:spcPct val="115000"/>
        </a:lnSpc>
        <a:spcBef>
          <a:spcPct val="0"/>
        </a:spcBef>
        <a:spcAft>
          <a:spcPct val="0"/>
        </a:spcAft>
        <a:defRPr sz="2800" b="1">
          <a:solidFill>
            <a:schemeClr val="bg1"/>
          </a:solidFill>
          <a:latin typeface="Arial" charset="0"/>
        </a:defRPr>
      </a:lvl5pPr>
      <a:lvl6pPr marL="457200" algn="l" rtl="0" eaLnBrk="1" fontAlgn="base" hangingPunct="1">
        <a:lnSpc>
          <a:spcPct val="115000"/>
        </a:lnSpc>
        <a:spcBef>
          <a:spcPct val="0"/>
        </a:spcBef>
        <a:spcAft>
          <a:spcPct val="0"/>
        </a:spcAft>
        <a:defRPr sz="2800" b="1">
          <a:solidFill>
            <a:schemeClr val="bg1"/>
          </a:solidFill>
          <a:latin typeface="Arial" charset="0"/>
        </a:defRPr>
      </a:lvl6pPr>
      <a:lvl7pPr marL="914400" algn="l" rtl="0" eaLnBrk="1" fontAlgn="base" hangingPunct="1">
        <a:lnSpc>
          <a:spcPct val="115000"/>
        </a:lnSpc>
        <a:spcBef>
          <a:spcPct val="0"/>
        </a:spcBef>
        <a:spcAft>
          <a:spcPct val="0"/>
        </a:spcAft>
        <a:defRPr sz="2800" b="1">
          <a:solidFill>
            <a:schemeClr val="bg1"/>
          </a:solidFill>
          <a:latin typeface="Arial" charset="0"/>
        </a:defRPr>
      </a:lvl7pPr>
      <a:lvl8pPr marL="1371600" algn="l" rtl="0" eaLnBrk="1" fontAlgn="base" hangingPunct="1">
        <a:lnSpc>
          <a:spcPct val="115000"/>
        </a:lnSpc>
        <a:spcBef>
          <a:spcPct val="0"/>
        </a:spcBef>
        <a:spcAft>
          <a:spcPct val="0"/>
        </a:spcAft>
        <a:defRPr sz="2800" b="1">
          <a:solidFill>
            <a:schemeClr val="bg1"/>
          </a:solidFill>
          <a:latin typeface="Arial" charset="0"/>
        </a:defRPr>
      </a:lvl8pPr>
      <a:lvl9pPr marL="1828800" algn="l" rtl="0" eaLnBrk="1" fontAlgn="base" hangingPunct="1">
        <a:lnSpc>
          <a:spcPct val="115000"/>
        </a:lnSpc>
        <a:spcBef>
          <a:spcPct val="0"/>
        </a:spcBef>
        <a:spcAft>
          <a:spcPct val="0"/>
        </a:spcAft>
        <a:defRPr sz="2800" b="1">
          <a:solidFill>
            <a:schemeClr val="bg1"/>
          </a:solidFill>
          <a:latin typeface="Arial" charset="0"/>
        </a:defRPr>
      </a:lvl9pPr>
    </p:titleStyle>
    <p:bodyStyle>
      <a:lvl1pPr marL="228600" indent="-228600" algn="l" rtl="0" eaLnBrk="1" fontAlgn="base" hangingPunct="1">
        <a:lnSpc>
          <a:spcPct val="110000"/>
        </a:lnSpc>
        <a:spcBef>
          <a:spcPct val="20000"/>
        </a:spcBef>
        <a:spcAft>
          <a:spcPct val="0"/>
        </a:spcAft>
        <a:buClr>
          <a:schemeClr val="tx2"/>
        </a:buClr>
        <a:buSzPct val="88000"/>
        <a:buFont typeface="Wingdings" pitchFamily="2" charset="2"/>
        <a:buBlip>
          <a:blip r:embed="rId9"/>
        </a:buBlip>
        <a:defRPr lang="en-US" sz="2000" b="1" dirty="0" smtClean="0">
          <a:solidFill>
            <a:schemeClr val="accent4"/>
          </a:solidFill>
          <a:latin typeface="+mn-lt"/>
          <a:ea typeface="+mn-ea"/>
          <a:cs typeface="+mn-cs"/>
        </a:defRPr>
      </a:lvl1pPr>
      <a:lvl2pPr marL="571500" indent="-228600" algn="l" rtl="0" eaLnBrk="1" fontAlgn="base" hangingPunct="1">
        <a:lnSpc>
          <a:spcPct val="110000"/>
        </a:lnSpc>
        <a:spcBef>
          <a:spcPct val="20000"/>
        </a:spcBef>
        <a:spcAft>
          <a:spcPct val="0"/>
        </a:spcAft>
        <a:buClr>
          <a:schemeClr val="tx1"/>
        </a:buClr>
        <a:buChar char="–"/>
        <a:defRPr lang="en-US" sz="1800" b="0" dirty="0" smtClean="0">
          <a:solidFill>
            <a:schemeClr val="tx1"/>
          </a:solidFill>
          <a:latin typeface="+mn-lt"/>
          <a:ea typeface="+mn-ea"/>
          <a:cs typeface="+mn-cs"/>
        </a:defRPr>
      </a:lvl2pPr>
      <a:lvl3pPr marL="855663" indent="-169863" algn="l" rtl="0" eaLnBrk="1" fontAlgn="base" hangingPunct="1">
        <a:lnSpc>
          <a:spcPct val="110000"/>
        </a:lnSpc>
        <a:spcBef>
          <a:spcPct val="20000"/>
        </a:spcBef>
        <a:spcAft>
          <a:spcPct val="0"/>
        </a:spcAft>
        <a:buClr>
          <a:schemeClr val="tx1"/>
        </a:buClr>
        <a:buChar char="•"/>
        <a:defRPr lang="en-US" sz="1600" b="0" dirty="0" smtClean="0">
          <a:solidFill>
            <a:schemeClr val="tx1"/>
          </a:solidFill>
          <a:latin typeface="+mn-lt"/>
          <a:ea typeface="+mn-ea"/>
          <a:cs typeface="+mn-cs"/>
        </a:defRPr>
      </a:lvl3pPr>
      <a:lvl4pPr marL="1546225" indent="-174625" algn="l" rtl="0" eaLnBrk="1" fontAlgn="base" hangingPunct="1">
        <a:lnSpc>
          <a:spcPct val="110000"/>
        </a:lnSpc>
        <a:spcBef>
          <a:spcPct val="20000"/>
        </a:spcBef>
        <a:spcAft>
          <a:spcPct val="0"/>
        </a:spcAft>
        <a:buClr>
          <a:schemeClr val="tx1"/>
        </a:buClr>
        <a:buFont typeface="Wingdings" pitchFamily="2" charset="2"/>
        <a:buChar char="§"/>
        <a:defRPr lang="en-US" sz="1600" b="0" dirty="0" smtClean="0">
          <a:solidFill>
            <a:schemeClr val="tx1"/>
          </a:solidFill>
          <a:latin typeface="+mn-lt"/>
          <a:ea typeface="+mn-ea"/>
          <a:cs typeface="+mn-cs"/>
        </a:defRPr>
      </a:lvl4pPr>
      <a:lvl5pPr marL="2003425" indent="-174625" algn="l" rtl="0" eaLnBrk="1" fontAlgn="base" hangingPunct="1">
        <a:lnSpc>
          <a:spcPct val="110000"/>
        </a:lnSpc>
        <a:spcBef>
          <a:spcPct val="20000"/>
        </a:spcBef>
        <a:spcAft>
          <a:spcPct val="0"/>
        </a:spcAft>
        <a:buClr>
          <a:schemeClr val="tx1"/>
        </a:buClr>
        <a:buChar char="»"/>
        <a:defRPr lang="en-US" sz="1600" b="0" dirty="0" smtClean="0">
          <a:solidFill>
            <a:schemeClr val="tx1"/>
          </a:solidFill>
          <a:latin typeface="+mn-lt"/>
          <a:ea typeface="+mn-ea"/>
          <a:cs typeface="+mn-cs"/>
        </a:defRPr>
      </a:lvl5pPr>
      <a:lvl6pPr marL="2460625" indent="-174625" algn="l" rtl="0" eaLnBrk="1" fontAlgn="base" hangingPunct="1">
        <a:lnSpc>
          <a:spcPct val="110000"/>
        </a:lnSpc>
        <a:spcBef>
          <a:spcPct val="20000"/>
        </a:spcBef>
        <a:spcAft>
          <a:spcPct val="0"/>
        </a:spcAft>
        <a:buChar char="»"/>
        <a:defRPr sz="1200">
          <a:solidFill>
            <a:schemeClr val="tx1"/>
          </a:solidFill>
          <a:latin typeface="+mn-lt"/>
        </a:defRPr>
      </a:lvl6pPr>
      <a:lvl7pPr marL="2917825" indent="-174625" algn="l" rtl="0" eaLnBrk="1" fontAlgn="base" hangingPunct="1">
        <a:lnSpc>
          <a:spcPct val="110000"/>
        </a:lnSpc>
        <a:spcBef>
          <a:spcPct val="20000"/>
        </a:spcBef>
        <a:spcAft>
          <a:spcPct val="0"/>
        </a:spcAft>
        <a:buChar char="»"/>
        <a:defRPr sz="1200">
          <a:solidFill>
            <a:schemeClr val="tx1"/>
          </a:solidFill>
          <a:latin typeface="+mn-lt"/>
        </a:defRPr>
      </a:lvl7pPr>
      <a:lvl8pPr marL="3375025" indent="-174625" algn="l" rtl="0" eaLnBrk="1" fontAlgn="base" hangingPunct="1">
        <a:lnSpc>
          <a:spcPct val="110000"/>
        </a:lnSpc>
        <a:spcBef>
          <a:spcPct val="20000"/>
        </a:spcBef>
        <a:spcAft>
          <a:spcPct val="0"/>
        </a:spcAft>
        <a:buChar char="»"/>
        <a:defRPr sz="1200">
          <a:solidFill>
            <a:schemeClr val="tx1"/>
          </a:solidFill>
          <a:latin typeface="+mn-lt"/>
        </a:defRPr>
      </a:lvl8pPr>
      <a:lvl9pPr marL="3832225" indent="-174625" algn="l" rtl="0" eaLnBrk="1" fontAlgn="base" hangingPunct="1">
        <a:lnSpc>
          <a:spcPct val="110000"/>
        </a:lnSpc>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9.wmf"/></Relationships>
</file>

<file path=ppt/slides/_rels/slide3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9.wmf"/></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165814A-5271-4039-9F12-014787DA9EF7}"/>
              </a:ext>
            </a:extLst>
          </p:cNvPr>
          <p:cNvSpPr>
            <a:spLocks noGrp="1"/>
          </p:cNvSpPr>
          <p:nvPr>
            <p:ph type="subTitle" idx="4294967295"/>
          </p:nvPr>
        </p:nvSpPr>
        <p:spPr>
          <a:xfrm>
            <a:off x="426082" y="4755528"/>
            <a:ext cx="4938397" cy="1208087"/>
          </a:xfrm>
          <a:prstGeom prst="rect">
            <a:avLst/>
          </a:prstGeom>
        </p:spPr>
        <p:txBody>
          <a:bodyPr>
            <a:normAutofit/>
          </a:bodyPr>
          <a:lstStyle/>
          <a:p>
            <a:pPr marL="0" indent="0" algn="l">
              <a:lnSpc>
                <a:spcPct val="100000"/>
              </a:lnSpc>
              <a:buNone/>
            </a:pPr>
            <a:r>
              <a:rPr lang="en-US" sz="2000" dirty="0">
                <a:solidFill>
                  <a:schemeClr val="accent2"/>
                </a:solidFill>
                <a:latin typeface="Segoe UI" panose="020B0502040204020203" pitchFamily="34" charset="0"/>
                <a:cs typeface="Segoe UI" panose="020B0502040204020203" pitchFamily="34" charset="0"/>
              </a:rPr>
              <a:t>Vipin Kizheppatt</a:t>
            </a:r>
          </a:p>
        </p:txBody>
      </p:sp>
      <p:sp>
        <p:nvSpPr>
          <p:cNvPr id="4" name="Title 3">
            <a:extLst>
              <a:ext uri="{FF2B5EF4-FFF2-40B4-BE49-F238E27FC236}">
                <a16:creationId xmlns:a16="http://schemas.microsoft.com/office/drawing/2014/main" id="{8775583F-376C-40AE-9849-09070F0B5E51}"/>
              </a:ext>
            </a:extLst>
          </p:cNvPr>
          <p:cNvSpPr>
            <a:spLocks noGrp="1"/>
          </p:cNvSpPr>
          <p:nvPr>
            <p:ph type="title"/>
          </p:nvPr>
        </p:nvSpPr>
        <p:spPr>
          <a:xfrm>
            <a:off x="404310" y="2484470"/>
            <a:ext cx="8079290" cy="2130561"/>
          </a:xfrm>
        </p:spPr>
        <p:txBody>
          <a:bodyPr anchor="b">
            <a:normAutofit/>
          </a:bodyPr>
          <a:lstStyle/>
          <a:p>
            <a:pPr algn="l"/>
            <a:r>
              <a:rPr lang="en-US" sz="4400" b="1" dirty="0">
                <a:latin typeface="Segoe UI" panose="020B0502040204020203" pitchFamily="34" charset="0"/>
                <a:cs typeface="Segoe UI" panose="020B0502040204020203" pitchFamily="34" charset="0"/>
              </a:rPr>
              <a:t>Xilinx Zynq Platform</a:t>
            </a:r>
          </a:p>
        </p:txBody>
      </p:sp>
      <p:sp>
        <p:nvSpPr>
          <p:cNvPr id="3" name="TextBox 2">
            <a:extLst>
              <a:ext uri="{FF2B5EF4-FFF2-40B4-BE49-F238E27FC236}">
                <a16:creationId xmlns:a16="http://schemas.microsoft.com/office/drawing/2014/main" id="{FCDDCF54-A8D3-8BA1-C956-F697E2592426}"/>
              </a:ext>
            </a:extLst>
          </p:cNvPr>
          <p:cNvSpPr txBox="1"/>
          <p:nvPr/>
        </p:nvSpPr>
        <p:spPr>
          <a:xfrm>
            <a:off x="10827524" y="6488668"/>
            <a:ext cx="1364476" cy="369332"/>
          </a:xfrm>
          <a:prstGeom prst="rect">
            <a:avLst/>
          </a:prstGeom>
          <a:noFill/>
        </p:spPr>
        <p:txBody>
          <a:bodyPr wrap="none" rtlCol="0">
            <a:spAutoFit/>
          </a:bodyPr>
          <a:lstStyle/>
          <a:p>
            <a:r>
              <a:rPr lang="en-US" dirty="0"/>
              <a:t>07/08/2024</a:t>
            </a:r>
            <a:endParaRPr lang="en-IN" dirty="0"/>
          </a:p>
        </p:txBody>
      </p:sp>
      <p:pic>
        <p:nvPicPr>
          <p:cNvPr id="1028" name="Picture 4" descr="Xilinx Zynq UltraScale+ SoC">
            <a:extLst>
              <a:ext uri="{FF2B5EF4-FFF2-40B4-BE49-F238E27FC236}">
                <a16:creationId xmlns:a16="http://schemas.microsoft.com/office/drawing/2014/main" id="{AF4052C4-9E3F-6AC2-4320-89BCE601D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08" y="3429000"/>
            <a:ext cx="1714500" cy="2047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75825D-B30D-2090-BB95-EDA64CF202F8}"/>
              </a:ext>
            </a:extLst>
          </p:cNvPr>
          <p:cNvSpPr txBox="1"/>
          <p:nvPr/>
        </p:nvSpPr>
        <p:spPr>
          <a:xfrm>
            <a:off x="520995" y="5667153"/>
            <a:ext cx="10581936" cy="369332"/>
          </a:xfrm>
          <a:prstGeom prst="rect">
            <a:avLst/>
          </a:prstGeom>
          <a:noFill/>
        </p:spPr>
        <p:txBody>
          <a:bodyPr wrap="none" rtlCol="0">
            <a:spAutoFit/>
          </a:bodyPr>
          <a:lstStyle/>
          <a:p>
            <a:r>
              <a:rPr lang="en-US" dirty="0"/>
              <a:t>Materials in this </a:t>
            </a:r>
            <a:r>
              <a:rPr lang="en-US"/>
              <a:t>presentation are </a:t>
            </a:r>
            <a:r>
              <a:rPr lang="en-US" dirty="0"/>
              <a:t>from Xilinx/AMD and all the copy rights belong to the original author</a:t>
            </a:r>
            <a:endParaRPr lang="en-IN" dirty="0"/>
          </a:p>
        </p:txBody>
      </p:sp>
    </p:spTree>
    <p:extLst>
      <p:ext uri="{BB962C8B-B14F-4D97-AF65-F5344CB8AC3E}">
        <p14:creationId xmlns:p14="http://schemas.microsoft.com/office/powerpoint/2010/main" val="283859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200"/>
              </a:lnSpc>
              <a:tabLst>
                <a:tab pos="228600" algn="l"/>
              </a:tabLst>
            </a:pPr>
            <a:r>
              <a:rPr lang="en-US" altLang="zh-CN" dirty="0" err="1">
                <a:solidFill>
                  <a:schemeClr val="bg2"/>
                </a:solidFill>
                <a:cs typeface="Arial" pitchFamily="34" charset="0"/>
              </a:rPr>
              <a:t>Zynq</a:t>
            </a:r>
            <a:r>
              <a:rPr lang="en-US" altLang="zh-CN" dirty="0">
                <a:solidFill>
                  <a:schemeClr val="bg2"/>
                </a:solidFill>
                <a:cs typeface="Arial" pitchFamily="34" charset="0"/>
              </a:rPr>
              <a:t> All Programmable </a:t>
            </a:r>
            <a:r>
              <a:rPr lang="en-US" altLang="zh-CN" dirty="0" err="1">
                <a:solidFill>
                  <a:schemeClr val="bg2"/>
                </a:solidFill>
                <a:cs typeface="Arial" pitchFamily="34" charset="0"/>
              </a:rPr>
              <a:t>SoC</a:t>
            </a:r>
            <a:r>
              <a:rPr lang="en-US" altLang="zh-CN" dirty="0">
                <a:solidFill>
                  <a:schemeClr val="bg2"/>
                </a:solidFill>
                <a:cs typeface="Arial" pitchFamily="34" charset="0"/>
              </a:rPr>
              <a:t> (AP </a:t>
            </a:r>
            <a:r>
              <a:rPr lang="en-US" altLang="zh-CN" dirty="0" err="1">
                <a:solidFill>
                  <a:schemeClr val="bg2"/>
                </a:solidFill>
                <a:cs typeface="Arial" pitchFamily="34" charset="0"/>
              </a:rPr>
              <a:t>SoC</a:t>
            </a:r>
            <a:r>
              <a:rPr lang="en-US" altLang="zh-CN" dirty="0">
                <a:solidFill>
                  <a:schemeClr val="bg2"/>
                </a:solidFill>
                <a:cs typeface="Arial" pitchFamily="34" charset="0"/>
              </a:rPr>
              <a:t>)</a:t>
            </a:r>
          </a:p>
          <a:p>
            <a:pPr>
              <a:lnSpc>
                <a:spcPts val="2200"/>
              </a:lnSpc>
              <a:tabLst>
                <a:tab pos="228600" algn="l"/>
              </a:tabLst>
            </a:pPr>
            <a:r>
              <a:rPr lang="en-US" altLang="zh-CN" i="1" dirty="0" err="1">
                <a:solidFill>
                  <a:schemeClr val="tx1"/>
                </a:solidFill>
                <a:cs typeface="Arial" pitchFamily="34" charset="0"/>
              </a:rPr>
              <a:t>Zynq</a:t>
            </a:r>
            <a:r>
              <a:rPr lang="en-US" altLang="zh-CN" i="1" dirty="0">
                <a:solidFill>
                  <a:schemeClr val="tx1"/>
                </a:solidFill>
                <a:cs typeface="Arial" pitchFamily="34" charset="0"/>
              </a:rPr>
              <a:t> AP </a:t>
            </a:r>
            <a:r>
              <a:rPr lang="en-US" altLang="zh-CN" i="1" dirty="0" err="1">
                <a:solidFill>
                  <a:schemeClr val="tx1"/>
                </a:solidFill>
                <a:cs typeface="Arial" pitchFamily="34" charset="0"/>
              </a:rPr>
              <a:t>SoC</a:t>
            </a:r>
            <a:r>
              <a:rPr lang="en-US" altLang="zh-CN" i="1" dirty="0">
                <a:solidFill>
                  <a:schemeClr val="tx1"/>
                </a:solidFill>
                <a:cs typeface="Arial" pitchFamily="34" charset="0"/>
              </a:rPr>
              <a:t> Processing System (PS)</a:t>
            </a:r>
          </a:p>
          <a:p>
            <a:pPr>
              <a:lnSpc>
                <a:spcPts val="2200"/>
              </a:lnSpc>
              <a:tabLst>
                <a:tab pos="228600" algn="l"/>
              </a:tabLst>
            </a:pPr>
            <a:r>
              <a:rPr lang="en-US" altLang="zh-CN" dirty="0">
                <a:solidFill>
                  <a:srgbClr val="EE3424"/>
                </a:solidFill>
                <a:cs typeface="Arial" pitchFamily="34" charset="0"/>
              </a:rPr>
              <a:t>Processor Peripherals</a:t>
            </a:r>
          </a:p>
          <a:p>
            <a:pPr>
              <a:lnSpc>
                <a:spcPts val="2200"/>
              </a:lnSpc>
              <a:tabLst>
                <a:tab pos="228600" algn="l"/>
              </a:tabLst>
            </a:pPr>
            <a:r>
              <a:rPr lang="en-US" altLang="zh-CN" dirty="0">
                <a:solidFill>
                  <a:srgbClr val="EE3424"/>
                </a:solidFill>
                <a:cs typeface="Arial" pitchFamily="34" charset="0"/>
              </a:rPr>
              <a:t>Clock, Reset, and Debug Features</a:t>
            </a:r>
          </a:p>
          <a:p>
            <a:pPr>
              <a:lnSpc>
                <a:spcPts val="2200"/>
              </a:lnSpc>
              <a:tabLst>
                <a:tab pos="228600" algn="l"/>
              </a:tabLst>
            </a:pPr>
            <a:r>
              <a:rPr lang="en-US" altLang="zh-CN" dirty="0">
                <a:solidFill>
                  <a:srgbClr val="EE3424"/>
                </a:solidFill>
                <a:cs typeface="Arial" pitchFamily="34" charset="0"/>
              </a:rPr>
              <a:t>AXI Interfaces</a:t>
            </a:r>
          </a:p>
          <a:p>
            <a:pPr>
              <a:lnSpc>
                <a:spcPts val="2200"/>
              </a:lnSpc>
              <a:tabLst>
                <a:tab pos="228600" algn="l"/>
              </a:tabLst>
            </a:pPr>
            <a:r>
              <a:rPr lang="en-US" altLang="zh-CN" dirty="0">
                <a:solidFill>
                  <a:srgbClr val="EE3424"/>
                </a:solidFill>
                <a:cs typeface="Arial" pitchFamily="34" charset="0"/>
              </a:rPr>
              <a:t>Summary</a:t>
            </a:r>
          </a:p>
        </p:txBody>
      </p:sp>
      <p:sp>
        <p:nvSpPr>
          <p:cNvPr id="4" name="Title 3"/>
          <p:cNvSpPr>
            <a:spLocks noGrp="1"/>
          </p:cNvSpPr>
          <p:nvPr>
            <p:ph type="title"/>
          </p:nvPr>
        </p:nvSpPr>
        <p:spPr/>
        <p:txBody>
          <a:bodyPr/>
          <a:lstStyle/>
          <a:p>
            <a:r>
              <a:rPr lang="en-US" dirty="0"/>
              <a:t>Outline</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10</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Cortex-A9 Processor Micro-Architecture</a:t>
            </a:r>
          </a:p>
        </p:txBody>
      </p:sp>
      <p:sp>
        <p:nvSpPr>
          <p:cNvPr id="3" name="Content Placeholder 2"/>
          <p:cNvSpPr>
            <a:spLocks noGrp="1"/>
          </p:cNvSpPr>
          <p:nvPr>
            <p:ph sz="half" idx="1"/>
          </p:nvPr>
        </p:nvSpPr>
        <p:spPr/>
        <p:txBody>
          <a:bodyPr/>
          <a:lstStyle/>
          <a:p>
            <a:r>
              <a:rPr lang="en-US" dirty="0"/>
              <a:t>Instruction pipeline supports out-of-order instruction issue and completion </a:t>
            </a:r>
          </a:p>
          <a:p>
            <a:r>
              <a:rPr lang="en-US" dirty="0"/>
              <a:t>Register renaming to enable execution speculation</a:t>
            </a:r>
          </a:p>
          <a:p>
            <a:r>
              <a:rPr lang="en-US" dirty="0"/>
              <a:t>Non-blocking memory system with load-store forwarding</a:t>
            </a:r>
          </a:p>
          <a:p>
            <a:r>
              <a:rPr lang="en-US" dirty="0"/>
              <a:t>Fast loop mode in instruction pre-fetch to lower power consumption</a:t>
            </a:r>
          </a:p>
          <a:p>
            <a:endParaRPr lang="en-US" dirty="0"/>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5819585" y="1557494"/>
            <a:ext cx="5858189" cy="4809932"/>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r>
              <a:rPr lang="en-US">
                <a:solidFill>
                  <a:srgbClr val="000000"/>
                </a:solidFill>
              </a:rPr>
              <a:t>Zynq Architecture 12-</a:t>
            </a:r>
            <a:fld id="{99D29FBF-A473-46DA-BC14-675AC1C8F9A5}" type="slidenum">
              <a:rPr lang="en-US">
                <a:solidFill>
                  <a:srgbClr val="000000"/>
                </a:solidFill>
              </a:rPr>
              <a:pPr>
                <a:defRPr/>
              </a:pPr>
              <a:t>11</a:t>
            </a:fld>
            <a:endParaRPr lang="en-US" dirty="0">
              <a:solidFill>
                <a:srgbClr val="000000"/>
              </a:solidFill>
            </a:endParaRPr>
          </a:p>
        </p:txBody>
      </p:sp>
      <p:sp>
        <p:nvSpPr>
          <p:cNvPr id="10" name="Footer Placeholder 9"/>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1478" y="1610251"/>
            <a:ext cx="11046647" cy="4820697"/>
          </a:xfrm>
        </p:spPr>
        <p:txBody>
          <a:bodyPr/>
          <a:lstStyle/>
          <a:p>
            <a:r>
              <a:rPr lang="en-US" dirty="0"/>
              <a:t>Variable length, out-of-order, eight-stage, super-scalar instruction pipeline</a:t>
            </a:r>
          </a:p>
          <a:p>
            <a:pPr lvl="1"/>
            <a:r>
              <a:rPr lang="en-US" dirty="0"/>
              <a:t>Advanced pre-fetch with parallel branch pipeline enabling early branch prediction and resolution</a:t>
            </a:r>
          </a:p>
          <a:p>
            <a:pPr lvl="1"/>
            <a:r>
              <a:rPr lang="en-US" dirty="0"/>
              <a:t>Multi-issued into</a:t>
            </a:r>
          </a:p>
          <a:p>
            <a:pPr lvl="2"/>
            <a:r>
              <a:rPr lang="en-US" dirty="0"/>
              <a:t>Primary data processing pipeline</a:t>
            </a:r>
          </a:p>
          <a:p>
            <a:pPr lvl="2"/>
            <a:r>
              <a:rPr lang="en-US" dirty="0"/>
              <a:t>Secondary full data processing pipeline</a:t>
            </a:r>
          </a:p>
          <a:p>
            <a:pPr lvl="2"/>
            <a:r>
              <a:rPr lang="en-US" dirty="0"/>
              <a:t>Load-store pipeline</a:t>
            </a:r>
          </a:p>
          <a:p>
            <a:pPr lvl="2"/>
            <a:r>
              <a:rPr lang="en-US" dirty="0"/>
              <a:t>Compute engine (FPU/NEON) pipeline</a:t>
            </a:r>
          </a:p>
          <a:p>
            <a:r>
              <a:rPr lang="en-US" dirty="0"/>
              <a:t>Speculative execution</a:t>
            </a:r>
          </a:p>
          <a:p>
            <a:pPr lvl="1"/>
            <a:r>
              <a:rPr lang="en-US" dirty="0"/>
              <a:t>Supports virtual renaming of ARM physical registers to remove pipeline stalls due to data dependencies</a:t>
            </a:r>
          </a:p>
          <a:p>
            <a:pPr lvl="1"/>
            <a:r>
              <a:rPr lang="en-US" dirty="0"/>
              <a:t>Increased processor utilization and hiding of memory latencies</a:t>
            </a:r>
          </a:p>
          <a:p>
            <a:pPr lvl="1"/>
            <a:r>
              <a:rPr lang="en-US" dirty="0"/>
              <a:t>Increased performance by hardware unrolling of code loops</a:t>
            </a:r>
          </a:p>
          <a:p>
            <a:pPr lvl="1"/>
            <a:r>
              <a:rPr lang="en-US" dirty="0"/>
              <a:t>Reduced interrupt latency via speculative entry to Interrupt Service Routine (ISR)</a:t>
            </a:r>
          </a:p>
        </p:txBody>
      </p:sp>
      <p:sp>
        <p:nvSpPr>
          <p:cNvPr id="4" name="Title 3"/>
          <p:cNvSpPr>
            <a:spLocks noGrp="1"/>
          </p:cNvSpPr>
          <p:nvPr>
            <p:ph type="title"/>
          </p:nvPr>
        </p:nvSpPr>
        <p:spPr/>
        <p:txBody>
          <a:bodyPr/>
          <a:lstStyle/>
          <a:p>
            <a:r>
              <a:rPr lang="en-US" dirty="0"/>
              <a:t>ARM Cortex-A9 Processor Micro-Architecture</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12</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Application processing unit (APU)</a:t>
            </a:r>
          </a:p>
          <a:p>
            <a:r>
              <a:rPr lang="en-US" dirty="0"/>
              <a:t>I/O peripherals (IOP)</a:t>
            </a:r>
          </a:p>
          <a:p>
            <a:pPr lvl="1"/>
            <a:r>
              <a:rPr lang="en-US" dirty="0"/>
              <a:t>Multiplexed I/O (MIO), extended multiplexed I/O (EMIO)</a:t>
            </a:r>
          </a:p>
          <a:p>
            <a:r>
              <a:rPr lang="en-US" dirty="0"/>
              <a:t>Memory interfaces</a:t>
            </a:r>
          </a:p>
          <a:p>
            <a:r>
              <a:rPr lang="en-US" dirty="0"/>
              <a:t>PS interconnect</a:t>
            </a:r>
          </a:p>
          <a:p>
            <a:r>
              <a:rPr lang="en-US" dirty="0"/>
              <a:t>DMA</a:t>
            </a:r>
          </a:p>
          <a:p>
            <a:r>
              <a:rPr lang="en-US" dirty="0"/>
              <a:t>Timers </a:t>
            </a:r>
          </a:p>
          <a:p>
            <a:pPr lvl="1"/>
            <a:r>
              <a:rPr lang="en-US" dirty="0"/>
              <a:t>Public and private</a:t>
            </a:r>
          </a:p>
          <a:p>
            <a:r>
              <a:rPr lang="en-US" dirty="0"/>
              <a:t>General interrupt controller (GIC)</a:t>
            </a:r>
          </a:p>
          <a:p>
            <a:r>
              <a:rPr lang="en-US" dirty="0"/>
              <a:t>On-chip memory (OCM): RAM</a:t>
            </a:r>
          </a:p>
          <a:p>
            <a:r>
              <a:rPr lang="en-US" dirty="0"/>
              <a:t>Debug controller: CoreSight</a:t>
            </a:r>
          </a:p>
          <a:p>
            <a:endParaRPr lang="en-US" dirty="0"/>
          </a:p>
        </p:txBody>
      </p:sp>
      <p:sp>
        <p:nvSpPr>
          <p:cNvPr id="4" name="Title 3"/>
          <p:cNvSpPr>
            <a:spLocks noGrp="1"/>
          </p:cNvSpPr>
          <p:nvPr>
            <p:ph type="title"/>
          </p:nvPr>
        </p:nvSpPr>
        <p:spPr/>
        <p:txBody>
          <a:bodyPr/>
          <a:lstStyle/>
          <a:p>
            <a:r>
              <a:rPr lang="en-US" dirty="0"/>
              <a:t>PS Components</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13</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Processing System Interconnect (1)</a:t>
            </a:r>
            <a:endParaRPr lang="en-US" dirty="0"/>
          </a:p>
        </p:txBody>
      </p:sp>
      <p:sp>
        <p:nvSpPr>
          <p:cNvPr id="3" name="Content Placeholder 2"/>
          <p:cNvSpPr>
            <a:spLocks noGrp="1"/>
          </p:cNvSpPr>
          <p:nvPr>
            <p:ph sz="half" idx="1"/>
          </p:nvPr>
        </p:nvSpPr>
        <p:spPr/>
        <p:txBody>
          <a:bodyPr/>
          <a:lstStyle/>
          <a:p>
            <a:r>
              <a:rPr lang="en-US" dirty="0"/>
              <a:t>Programmable logic to memory</a:t>
            </a:r>
          </a:p>
          <a:p>
            <a:pPr lvl="1"/>
            <a:r>
              <a:rPr lang="en-US" dirty="0"/>
              <a:t>Two ports to DDR</a:t>
            </a:r>
          </a:p>
          <a:p>
            <a:pPr lvl="1"/>
            <a:r>
              <a:rPr lang="en-US" dirty="0"/>
              <a:t>One port to OCM SRAM</a:t>
            </a:r>
          </a:p>
          <a:p>
            <a:r>
              <a:rPr lang="en-US" dirty="0"/>
              <a:t>Central interconnect</a:t>
            </a:r>
          </a:p>
          <a:p>
            <a:pPr lvl="1"/>
            <a:r>
              <a:rPr lang="en-US" dirty="0"/>
              <a:t>Enables other interconnects to communicate</a:t>
            </a:r>
          </a:p>
          <a:p>
            <a:r>
              <a:rPr lang="en-US" dirty="0"/>
              <a:t>Peripheral master</a:t>
            </a:r>
          </a:p>
          <a:p>
            <a:pPr lvl="1"/>
            <a:r>
              <a:rPr lang="en-US" dirty="0"/>
              <a:t>USB, GigE, SDIO connects to DDR and PL via the central interconnect</a:t>
            </a:r>
          </a:p>
          <a:p>
            <a:r>
              <a:rPr lang="en-US" dirty="0"/>
              <a:t>Peripheral slave</a:t>
            </a:r>
          </a:p>
          <a:p>
            <a:pPr lvl="1"/>
            <a:r>
              <a:rPr lang="en-US" dirty="0"/>
              <a:t>CPU, DMA, and PL access to IOP peripherals</a:t>
            </a:r>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5889923" y="1647929"/>
            <a:ext cx="5921831" cy="4391130"/>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r>
              <a:rPr lang="en-US">
                <a:solidFill>
                  <a:srgbClr val="000000"/>
                </a:solidFill>
              </a:rPr>
              <a:t>Zynq Architecture 12-</a:t>
            </a:r>
            <a:fld id="{99D29FBF-A473-46DA-BC14-675AC1C8F9A5}" type="slidenum">
              <a:rPr lang="en-US">
                <a:solidFill>
                  <a:srgbClr val="000000"/>
                </a:solidFill>
              </a:rPr>
              <a:pPr>
                <a:defRPr/>
              </a:pPr>
              <a:t>14</a:t>
            </a:fld>
            <a:endParaRPr lang="en-US" dirty="0">
              <a:solidFill>
                <a:srgbClr val="000000"/>
              </a:solidFill>
            </a:endParaRPr>
          </a:p>
        </p:txBody>
      </p:sp>
      <p:sp>
        <p:nvSpPr>
          <p:cNvPr id="10" name="Footer Placeholder 9"/>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Processing System Interconnect (2)</a:t>
            </a:r>
            <a:endParaRPr lang="en-US" dirty="0"/>
          </a:p>
        </p:txBody>
      </p:sp>
      <p:sp>
        <p:nvSpPr>
          <p:cNvPr id="3" name="Content Placeholder 2"/>
          <p:cNvSpPr>
            <a:spLocks noGrp="1"/>
          </p:cNvSpPr>
          <p:nvPr>
            <p:ph sz="half" idx="1"/>
          </p:nvPr>
        </p:nvSpPr>
        <p:spPr/>
        <p:txBody>
          <a:bodyPr/>
          <a:lstStyle/>
          <a:p>
            <a:r>
              <a:rPr lang="en-US" dirty="0"/>
              <a:t>Processing system master</a:t>
            </a:r>
          </a:p>
          <a:p>
            <a:pPr lvl="1"/>
            <a:r>
              <a:rPr lang="en-US" dirty="0"/>
              <a:t>Two ports from the processing system to programmable logic</a:t>
            </a:r>
          </a:p>
          <a:p>
            <a:pPr lvl="1"/>
            <a:r>
              <a:rPr lang="en-US" dirty="0"/>
              <a:t>Connects the CPU block  to common peripherals through the central interconnect</a:t>
            </a:r>
          </a:p>
          <a:p>
            <a:r>
              <a:rPr lang="en-US" dirty="0"/>
              <a:t>Processing system slave</a:t>
            </a:r>
          </a:p>
          <a:p>
            <a:pPr lvl="1"/>
            <a:r>
              <a:rPr lang="en-US" dirty="0"/>
              <a:t>Two ports from programmable logic to the processing system</a:t>
            </a:r>
          </a:p>
        </p:txBody>
      </p:sp>
      <p:sp>
        <p:nvSpPr>
          <p:cNvPr id="4" name="Content Placeholder 3"/>
          <p:cNvSpPr>
            <a:spLocks noGrp="1"/>
          </p:cNvSpPr>
          <p:nvPr>
            <p:ph sz="half" idx="2"/>
          </p:nvPr>
        </p:nvSpPr>
        <p:spPr/>
        <p:txBody>
          <a:bodyPr/>
          <a:lstStyle/>
          <a:p>
            <a:endParaRPr lang="en-US"/>
          </a:p>
        </p:txBody>
      </p:sp>
      <p:pic>
        <p:nvPicPr>
          <p:cNvPr id="7" name="Picture 2"/>
          <p:cNvPicPr>
            <a:picLocks noChangeAspect="1" noChangeArrowheads="1"/>
          </p:cNvPicPr>
          <p:nvPr/>
        </p:nvPicPr>
        <p:blipFill>
          <a:blip r:embed="rId2"/>
          <a:srcRect/>
          <a:stretch>
            <a:fillRect/>
          </a:stretch>
        </p:blipFill>
        <p:spPr bwMode="auto">
          <a:xfrm>
            <a:off x="5889923" y="1647929"/>
            <a:ext cx="5921831" cy="4391130"/>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r>
              <a:rPr lang="en-US">
                <a:solidFill>
                  <a:srgbClr val="000000"/>
                </a:solidFill>
              </a:rPr>
              <a:t>Zynq Architecture 12-</a:t>
            </a:r>
            <a:fld id="{99D29FBF-A473-46DA-BC14-675AC1C8F9A5}" type="slidenum">
              <a:rPr lang="en-US">
                <a:solidFill>
                  <a:srgbClr val="000000"/>
                </a:solidFill>
              </a:rPr>
              <a:pPr>
                <a:defRPr/>
              </a:pPr>
              <a:t>15</a:t>
            </a:fld>
            <a:endParaRPr lang="en-US" dirty="0">
              <a:solidFill>
                <a:srgbClr val="000000"/>
              </a:solidFill>
            </a:endParaRPr>
          </a:p>
        </p:txBody>
      </p:sp>
      <p:sp>
        <p:nvSpPr>
          <p:cNvPr id="10" name="Footer Placeholder 9"/>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Cortex-A9 processor uses 32-bit addressing</a:t>
            </a:r>
          </a:p>
          <a:p>
            <a:r>
              <a:rPr lang="en-US" dirty="0"/>
              <a:t>All PS peripherals and PL peripherals are memory </a:t>
            </a:r>
            <a:br>
              <a:rPr lang="en-US" dirty="0"/>
            </a:br>
            <a:r>
              <a:rPr lang="en-US" dirty="0"/>
              <a:t>mapped to the Cortex-A9 processor cores</a:t>
            </a:r>
          </a:p>
          <a:p>
            <a:r>
              <a:rPr lang="en-US" dirty="0"/>
              <a:t>All slave PL peripherals will be located between </a:t>
            </a:r>
            <a:br>
              <a:rPr lang="en-US" dirty="0"/>
            </a:br>
            <a:r>
              <a:rPr lang="en-US" dirty="0"/>
              <a:t>4000_0000 and 7FFF_FFFF (connected to GP0) and</a:t>
            </a:r>
            <a:br>
              <a:rPr lang="en-US" dirty="0"/>
            </a:br>
            <a:r>
              <a:rPr lang="en-US" dirty="0"/>
              <a:t>8000_0000 and BFFF_FFFF (connected to GP1)</a:t>
            </a:r>
          </a:p>
          <a:p>
            <a:endParaRPr lang="en-US" dirty="0"/>
          </a:p>
        </p:txBody>
      </p:sp>
      <p:sp>
        <p:nvSpPr>
          <p:cNvPr id="2" name="Title 1"/>
          <p:cNvSpPr>
            <a:spLocks noGrp="1"/>
          </p:cNvSpPr>
          <p:nvPr>
            <p:ph type="title"/>
          </p:nvPr>
        </p:nvSpPr>
        <p:spPr/>
        <p:txBody>
          <a:bodyPr/>
          <a:lstStyle/>
          <a:p>
            <a:r>
              <a:rPr lang="en-US" dirty="0"/>
              <a:t>Memory Map</a:t>
            </a:r>
          </a:p>
        </p:txBody>
      </p:sp>
      <p:pic>
        <p:nvPicPr>
          <p:cNvPr id="1026" name="Picture 2"/>
          <p:cNvPicPr>
            <a:picLocks noChangeAspect="1" noChangeArrowheads="1"/>
          </p:cNvPicPr>
          <p:nvPr/>
        </p:nvPicPr>
        <p:blipFill>
          <a:blip r:embed="rId2"/>
          <a:srcRect/>
          <a:stretch>
            <a:fillRect/>
          </a:stretch>
        </p:blipFill>
        <p:spPr bwMode="auto">
          <a:xfrm>
            <a:off x="7454345" y="1456574"/>
            <a:ext cx="4151215" cy="4863627"/>
          </a:xfrm>
          <a:prstGeom prst="rect">
            <a:avLst/>
          </a:prstGeom>
          <a:noFill/>
          <a:ln w="9525">
            <a:noFill/>
            <a:miter lim="800000"/>
            <a:headEnd/>
            <a:tailEnd/>
          </a:ln>
        </p:spPr>
      </p:pic>
      <p:sp>
        <p:nvSpPr>
          <p:cNvPr id="8" name="Slide Number Placeholder 7"/>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16</a:t>
            </a:fld>
            <a:endParaRPr lang="en-US" dirty="0">
              <a:solidFill>
                <a:srgbClr val="000000"/>
              </a:solidFill>
            </a:endParaRPr>
          </a:p>
        </p:txBody>
      </p:sp>
      <p:sp>
        <p:nvSpPr>
          <p:cNvPr id="9" name="Footer Placeholder 8"/>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On-chip memory (OCM)</a:t>
            </a:r>
          </a:p>
          <a:p>
            <a:pPr lvl="1"/>
            <a:r>
              <a:rPr lang="en-US" dirty="0"/>
              <a:t>RAM</a:t>
            </a:r>
          </a:p>
          <a:p>
            <a:pPr lvl="1"/>
            <a:r>
              <a:rPr lang="en-US" dirty="0"/>
              <a:t>Boot ROM</a:t>
            </a:r>
          </a:p>
          <a:p>
            <a:r>
              <a:rPr lang="en-US" dirty="0"/>
              <a:t>DDRx dynamic memory controller</a:t>
            </a:r>
          </a:p>
          <a:p>
            <a:pPr lvl="1"/>
            <a:r>
              <a:rPr lang="en-US" dirty="0"/>
              <a:t>Supports LPDDR2, DDR2, DDR3</a:t>
            </a:r>
          </a:p>
          <a:p>
            <a:r>
              <a:rPr lang="en-US" dirty="0"/>
              <a:t>Flash/static, memory controller</a:t>
            </a:r>
          </a:p>
          <a:p>
            <a:pPr lvl="1"/>
            <a:r>
              <a:rPr lang="en-US" dirty="0"/>
              <a:t>Supports SRAM, QSPI, NAND/NOR FLASH</a:t>
            </a:r>
          </a:p>
          <a:p>
            <a:endParaRPr lang="en-US" dirty="0"/>
          </a:p>
        </p:txBody>
      </p:sp>
      <p:sp>
        <p:nvSpPr>
          <p:cNvPr id="4" name="Title 3"/>
          <p:cNvSpPr>
            <a:spLocks noGrp="1"/>
          </p:cNvSpPr>
          <p:nvPr>
            <p:ph type="title"/>
          </p:nvPr>
        </p:nvSpPr>
        <p:spPr/>
        <p:txBody>
          <a:bodyPr/>
          <a:lstStyle/>
          <a:p>
            <a:r>
              <a:rPr lang="en-US" dirty="0" err="1"/>
              <a:t>Zynq</a:t>
            </a:r>
            <a:r>
              <a:rPr lang="en-US" dirty="0"/>
              <a:t> AP </a:t>
            </a:r>
            <a:r>
              <a:rPr lang="en-US" dirty="0" err="1"/>
              <a:t>SoC</a:t>
            </a:r>
            <a:r>
              <a:rPr lang="en-US" dirty="0"/>
              <a:t> Memory Resources</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17</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CPU0 boots from OCM ROM; CPU1 goes into a sleep state</a:t>
            </a:r>
          </a:p>
          <a:p>
            <a:r>
              <a:rPr lang="en-US" dirty="0"/>
              <a:t>On-chip boot loader in OCM ROM (Stage 0 boot)</a:t>
            </a:r>
          </a:p>
          <a:p>
            <a:r>
              <a:rPr lang="en-US" dirty="0"/>
              <a:t>Processor loads First Stage Boot Loader (FSBL) from external flash memory</a:t>
            </a:r>
          </a:p>
          <a:p>
            <a:pPr lvl="1"/>
            <a:r>
              <a:rPr lang="en-US" dirty="0"/>
              <a:t>NOR</a:t>
            </a:r>
          </a:p>
          <a:p>
            <a:pPr lvl="1"/>
            <a:r>
              <a:rPr lang="en-US" dirty="0"/>
              <a:t>NAND</a:t>
            </a:r>
          </a:p>
          <a:p>
            <a:pPr lvl="1"/>
            <a:r>
              <a:rPr lang="en-US" dirty="0"/>
              <a:t>Quad-SPI</a:t>
            </a:r>
          </a:p>
          <a:p>
            <a:pPr lvl="1"/>
            <a:r>
              <a:rPr lang="en-US" dirty="0"/>
              <a:t>SD Card</a:t>
            </a:r>
          </a:p>
          <a:p>
            <a:pPr lvl="1"/>
            <a:r>
              <a:rPr lang="en-US" dirty="0"/>
              <a:t>JTAG; not a memory device—used for development/debug only</a:t>
            </a:r>
          </a:p>
          <a:p>
            <a:pPr lvl="1"/>
            <a:r>
              <a:rPr lang="en-US" dirty="0"/>
              <a:t>Boot source selected via package bootstrapping pins</a:t>
            </a:r>
          </a:p>
          <a:p>
            <a:r>
              <a:rPr lang="en-US" dirty="0"/>
              <a:t>Optional secure boot mode allows the loading of encrypted software from the flash boot memory</a:t>
            </a:r>
          </a:p>
          <a:p>
            <a:endParaRPr lang="en-US" dirty="0"/>
          </a:p>
        </p:txBody>
      </p:sp>
      <p:sp>
        <p:nvSpPr>
          <p:cNvPr id="4" name="Title 3"/>
          <p:cNvSpPr>
            <a:spLocks noGrp="1"/>
          </p:cNvSpPr>
          <p:nvPr>
            <p:ph type="title"/>
          </p:nvPr>
        </p:nvSpPr>
        <p:spPr/>
        <p:txBody>
          <a:bodyPr/>
          <a:lstStyle/>
          <a:p>
            <a:r>
              <a:rPr lang="en-US" dirty="0"/>
              <a:t>PS Boots First</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18</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programmable logic is configured after the PS boots</a:t>
            </a:r>
          </a:p>
          <a:p>
            <a:r>
              <a:rPr lang="en-US" dirty="0"/>
              <a:t>Performed by application software accessing the hardware device configuration unit</a:t>
            </a:r>
          </a:p>
          <a:p>
            <a:pPr lvl="1"/>
            <a:r>
              <a:rPr lang="en-US" dirty="0" err="1"/>
              <a:t>Bitstream</a:t>
            </a:r>
            <a:r>
              <a:rPr lang="en-US" dirty="0"/>
              <a:t> image transferred</a:t>
            </a:r>
          </a:p>
          <a:p>
            <a:pPr lvl="1"/>
            <a:r>
              <a:rPr lang="en-US" dirty="0"/>
              <a:t>100-MHz, 32-bit PCAP stream interface</a:t>
            </a:r>
          </a:p>
          <a:p>
            <a:pPr lvl="1"/>
            <a:r>
              <a:rPr lang="en-US" dirty="0"/>
              <a:t>Decryption/authentication hardware option for encrypted bitstreams</a:t>
            </a:r>
          </a:p>
          <a:p>
            <a:pPr lvl="2"/>
            <a:r>
              <a:rPr lang="en-US" dirty="0"/>
              <a:t>In secure boot mode, this option can be used for software memory load</a:t>
            </a:r>
          </a:p>
          <a:p>
            <a:pPr lvl="1"/>
            <a:r>
              <a:rPr lang="en-US" dirty="0"/>
              <a:t>Built-in DMA allows simultaneous PL configuration and OS memory loading</a:t>
            </a:r>
          </a:p>
          <a:p>
            <a:endParaRPr lang="en-US" dirty="0"/>
          </a:p>
        </p:txBody>
      </p:sp>
      <p:sp>
        <p:nvSpPr>
          <p:cNvPr id="4" name="Title 3"/>
          <p:cNvSpPr>
            <a:spLocks noGrp="1"/>
          </p:cNvSpPr>
          <p:nvPr>
            <p:ph type="title"/>
          </p:nvPr>
        </p:nvSpPr>
        <p:spPr/>
        <p:txBody>
          <a:bodyPr/>
          <a:lstStyle/>
          <a:p>
            <a:r>
              <a:rPr lang="en-US" dirty="0"/>
              <a:t>Configuring the PL</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19</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183574" y="5535508"/>
            <a:ext cx="6627674" cy="676275"/>
          </a:xfrm>
        </p:spPr>
        <p:txBody>
          <a:bodyPr/>
          <a:lstStyle/>
          <a:p>
            <a:r>
              <a:rPr lang="en-US" dirty="0" err="1"/>
              <a:t>Zynq</a:t>
            </a:r>
            <a:endParaRPr lang="en-US" dirty="0"/>
          </a:p>
          <a:p>
            <a:r>
              <a:rPr lang="en-US" dirty="0"/>
              <a:t>14.2 Version</a:t>
            </a:r>
          </a:p>
        </p:txBody>
      </p:sp>
      <p:sp>
        <p:nvSpPr>
          <p:cNvPr id="3" name="Title 2"/>
          <p:cNvSpPr>
            <a:spLocks noGrp="1"/>
          </p:cNvSpPr>
          <p:nvPr>
            <p:ph type="ctrTitle" sz="quarter"/>
          </p:nvPr>
        </p:nvSpPr>
        <p:spPr>
          <a:xfrm>
            <a:off x="168775" y="3660671"/>
            <a:ext cx="7099835" cy="1114425"/>
          </a:xfrm>
        </p:spPr>
        <p:txBody>
          <a:bodyPr/>
          <a:lstStyle/>
          <a:p>
            <a:r>
              <a:rPr lang="en-US" dirty="0" err="1"/>
              <a:t>Zynq</a:t>
            </a:r>
            <a:r>
              <a:rPr lang="en-US" dirty="0"/>
              <a:t> Architecture</a:t>
            </a:r>
          </a:p>
        </p:txBody>
      </p:sp>
      <p:sp>
        <p:nvSpPr>
          <p:cNvPr id="7" name="Footer Placeholder 6"/>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200"/>
              </a:lnSpc>
              <a:tabLst>
                <a:tab pos="228600" algn="l"/>
              </a:tabLst>
            </a:pPr>
            <a:r>
              <a:rPr lang="en-US" altLang="zh-CN" dirty="0" err="1">
                <a:solidFill>
                  <a:schemeClr val="bg2"/>
                </a:solidFill>
                <a:cs typeface="Arial" pitchFamily="34" charset="0"/>
              </a:rPr>
              <a:t>Zynq</a:t>
            </a:r>
            <a:r>
              <a:rPr lang="en-US" altLang="zh-CN" dirty="0">
                <a:solidFill>
                  <a:schemeClr val="bg2"/>
                </a:solidFill>
                <a:cs typeface="Arial" pitchFamily="34" charset="0"/>
              </a:rPr>
              <a:t> All Programmable </a:t>
            </a:r>
            <a:r>
              <a:rPr lang="en-US" altLang="zh-CN" dirty="0" err="1">
                <a:solidFill>
                  <a:schemeClr val="bg2"/>
                </a:solidFill>
                <a:cs typeface="Arial" pitchFamily="34" charset="0"/>
              </a:rPr>
              <a:t>SoC</a:t>
            </a:r>
            <a:r>
              <a:rPr lang="en-US" altLang="zh-CN" dirty="0">
                <a:solidFill>
                  <a:schemeClr val="bg2"/>
                </a:solidFill>
                <a:cs typeface="Arial" pitchFamily="34" charset="0"/>
              </a:rPr>
              <a:t> (AP </a:t>
            </a:r>
            <a:r>
              <a:rPr lang="en-US" altLang="zh-CN" dirty="0" err="1">
                <a:solidFill>
                  <a:schemeClr val="bg2"/>
                </a:solidFill>
                <a:cs typeface="Arial" pitchFamily="34" charset="0"/>
              </a:rPr>
              <a:t>SoC</a:t>
            </a:r>
            <a:r>
              <a:rPr lang="en-US" altLang="zh-CN" dirty="0">
                <a:solidFill>
                  <a:schemeClr val="bg2"/>
                </a:solidFill>
                <a:cs typeface="Arial" pitchFamily="34" charset="0"/>
              </a:rPr>
              <a:t>)</a:t>
            </a:r>
          </a:p>
          <a:p>
            <a:pPr>
              <a:lnSpc>
                <a:spcPts val="2200"/>
              </a:lnSpc>
              <a:tabLst>
                <a:tab pos="228600" algn="l"/>
              </a:tabLst>
            </a:pPr>
            <a:r>
              <a:rPr lang="en-US" altLang="zh-CN" dirty="0" err="1">
                <a:solidFill>
                  <a:srgbClr val="EE3424"/>
                </a:solidFill>
                <a:cs typeface="Arial" pitchFamily="34" charset="0"/>
              </a:rPr>
              <a:t>Zynq</a:t>
            </a:r>
            <a:r>
              <a:rPr lang="en-US" altLang="zh-CN" dirty="0">
                <a:solidFill>
                  <a:srgbClr val="EE3424"/>
                </a:solidFill>
                <a:cs typeface="Arial" pitchFamily="34" charset="0"/>
              </a:rPr>
              <a:t> AP </a:t>
            </a:r>
            <a:r>
              <a:rPr lang="en-US" altLang="zh-CN" dirty="0" err="1">
                <a:solidFill>
                  <a:srgbClr val="EE3424"/>
                </a:solidFill>
                <a:cs typeface="Arial" pitchFamily="34" charset="0"/>
              </a:rPr>
              <a:t>SoC</a:t>
            </a:r>
            <a:r>
              <a:rPr lang="en-US" altLang="zh-CN" dirty="0">
                <a:solidFill>
                  <a:srgbClr val="EE3424"/>
                </a:solidFill>
                <a:cs typeface="Arial" pitchFamily="34" charset="0"/>
              </a:rPr>
              <a:t> Processing System (PS)</a:t>
            </a:r>
          </a:p>
          <a:p>
            <a:pPr>
              <a:lnSpc>
                <a:spcPts val="2200"/>
              </a:lnSpc>
              <a:tabLst>
                <a:tab pos="228600" algn="l"/>
              </a:tabLst>
            </a:pPr>
            <a:r>
              <a:rPr lang="en-US" altLang="zh-CN" i="1" dirty="0">
                <a:solidFill>
                  <a:schemeClr val="tx1"/>
                </a:solidFill>
                <a:cs typeface="Arial" pitchFamily="34" charset="0"/>
              </a:rPr>
              <a:t>Processor Peripherals</a:t>
            </a:r>
          </a:p>
          <a:p>
            <a:pPr>
              <a:lnSpc>
                <a:spcPts val="2200"/>
              </a:lnSpc>
              <a:tabLst>
                <a:tab pos="228600" algn="l"/>
              </a:tabLst>
            </a:pPr>
            <a:r>
              <a:rPr lang="en-US" altLang="zh-CN" dirty="0">
                <a:solidFill>
                  <a:srgbClr val="EE3424"/>
                </a:solidFill>
                <a:cs typeface="Arial" pitchFamily="34" charset="0"/>
              </a:rPr>
              <a:t>Clock, Reset, and Debug Features</a:t>
            </a:r>
          </a:p>
          <a:p>
            <a:pPr>
              <a:lnSpc>
                <a:spcPts val="2200"/>
              </a:lnSpc>
              <a:tabLst>
                <a:tab pos="228600" algn="l"/>
              </a:tabLst>
            </a:pPr>
            <a:r>
              <a:rPr lang="en-US" altLang="zh-CN" dirty="0">
                <a:solidFill>
                  <a:srgbClr val="EE3424"/>
                </a:solidFill>
                <a:cs typeface="Arial" pitchFamily="34" charset="0"/>
              </a:rPr>
              <a:t>AXI Interfaces</a:t>
            </a:r>
          </a:p>
          <a:p>
            <a:pPr>
              <a:lnSpc>
                <a:spcPts val="2200"/>
              </a:lnSpc>
              <a:tabLst>
                <a:tab pos="228600" algn="l"/>
              </a:tabLst>
            </a:pPr>
            <a:r>
              <a:rPr lang="en-US" altLang="zh-CN" dirty="0">
                <a:solidFill>
                  <a:srgbClr val="EE3424"/>
                </a:solidFill>
                <a:cs typeface="Arial" pitchFamily="34" charset="0"/>
              </a:rPr>
              <a:t>Summary</a:t>
            </a:r>
          </a:p>
        </p:txBody>
      </p:sp>
      <p:sp>
        <p:nvSpPr>
          <p:cNvPr id="4" name="Title 3"/>
          <p:cNvSpPr>
            <a:spLocks noGrp="1"/>
          </p:cNvSpPr>
          <p:nvPr>
            <p:ph type="title"/>
          </p:nvPr>
        </p:nvSpPr>
        <p:spPr/>
        <p:txBody>
          <a:bodyPr/>
          <a:lstStyle/>
          <a:p>
            <a:r>
              <a:rPr lang="en-US" dirty="0"/>
              <a:t>Outline</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20</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err="1"/>
              <a:t>Input/Output</a:t>
            </a:r>
            <a:r>
              <a:rPr lang="en-AU" dirty="0"/>
              <a:t> Peripherals</a:t>
            </a:r>
            <a:endParaRPr lang="en-US" dirty="0"/>
          </a:p>
        </p:txBody>
      </p:sp>
      <p:sp>
        <p:nvSpPr>
          <p:cNvPr id="7" name="Content Placeholder 6"/>
          <p:cNvSpPr>
            <a:spLocks noGrp="1"/>
          </p:cNvSpPr>
          <p:nvPr>
            <p:ph sz="half" idx="1"/>
          </p:nvPr>
        </p:nvSpPr>
        <p:spPr/>
        <p:txBody>
          <a:bodyPr/>
          <a:lstStyle/>
          <a:p>
            <a:r>
              <a:rPr lang="en-US" dirty="0"/>
              <a:t>Two GigE</a:t>
            </a:r>
          </a:p>
          <a:p>
            <a:r>
              <a:rPr lang="en-US" dirty="0"/>
              <a:t>Two USB</a:t>
            </a:r>
          </a:p>
          <a:p>
            <a:r>
              <a:rPr lang="en-US" dirty="0"/>
              <a:t>Two SPI</a:t>
            </a:r>
          </a:p>
          <a:p>
            <a:r>
              <a:rPr lang="en-US" dirty="0"/>
              <a:t>Two SD/SDIO</a:t>
            </a:r>
          </a:p>
          <a:p>
            <a:r>
              <a:rPr lang="en-US" dirty="0"/>
              <a:t>Two CAN</a:t>
            </a:r>
          </a:p>
          <a:p>
            <a:r>
              <a:rPr lang="en-US" dirty="0"/>
              <a:t>Two I2C</a:t>
            </a:r>
          </a:p>
          <a:p>
            <a:r>
              <a:rPr lang="en-US" dirty="0"/>
              <a:t>Two UART</a:t>
            </a:r>
          </a:p>
          <a:p>
            <a:r>
              <a:rPr lang="en-US" dirty="0"/>
              <a:t>Four 32-bit GPIOs</a:t>
            </a:r>
          </a:p>
          <a:p>
            <a:r>
              <a:rPr lang="en-US" dirty="0"/>
              <a:t>Static memories</a:t>
            </a:r>
          </a:p>
          <a:p>
            <a:pPr lvl="1"/>
            <a:r>
              <a:rPr lang="en-US" dirty="0"/>
              <a:t>NAND, NOR/SRAM, Quad SPI</a:t>
            </a:r>
          </a:p>
          <a:p>
            <a:r>
              <a:rPr lang="en-US" dirty="0"/>
              <a:t>Trace ports</a:t>
            </a:r>
          </a:p>
        </p:txBody>
      </p:sp>
      <p:sp>
        <p:nvSpPr>
          <p:cNvPr id="8" name="Content Placeholder 7"/>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6102971" y="1586039"/>
            <a:ext cx="5502584" cy="4826570"/>
          </a:xfrm>
          <a:prstGeom prst="rect">
            <a:avLst/>
          </a:prstGeom>
          <a:noFill/>
          <a:ln w="9525">
            <a:noFill/>
            <a:miter lim="800000"/>
            <a:headEnd/>
            <a:tailEnd/>
          </a:ln>
        </p:spPr>
      </p:pic>
      <p:sp>
        <p:nvSpPr>
          <p:cNvPr id="10" name="Slide Number Placeholder 9"/>
          <p:cNvSpPr>
            <a:spLocks noGrp="1"/>
          </p:cNvSpPr>
          <p:nvPr>
            <p:ph type="sldNum" sz="quarter" idx="10"/>
          </p:nvPr>
        </p:nvSpPr>
        <p:spPr/>
        <p:txBody>
          <a:bodyPr/>
          <a:lstStyle/>
          <a:p>
            <a:pPr>
              <a:defRPr/>
            </a:pPr>
            <a:r>
              <a:rPr lang="en-US">
                <a:solidFill>
                  <a:srgbClr val="000000"/>
                </a:solidFill>
              </a:rPr>
              <a:t>Zynq Architecture 12-</a:t>
            </a:r>
            <a:fld id="{99D29FBF-A473-46DA-BC14-675AC1C8F9A5}" type="slidenum">
              <a:rPr lang="en-US">
                <a:solidFill>
                  <a:srgbClr val="000000"/>
                </a:solidFill>
              </a:rPr>
              <a:pPr>
                <a:defRPr/>
              </a:pPr>
              <a:t>21</a:t>
            </a:fld>
            <a:endParaRPr lang="en-US" dirty="0">
              <a:solidFill>
                <a:srgbClr val="000000"/>
              </a:solidFill>
            </a:endParaRPr>
          </a:p>
        </p:txBody>
      </p:sp>
      <p:sp>
        <p:nvSpPr>
          <p:cNvPr id="11" name="Footer Placeholder 10"/>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External interface to PS I/O peripheral ports</a:t>
            </a:r>
          </a:p>
          <a:p>
            <a:pPr lvl="1"/>
            <a:r>
              <a:rPr lang="en-US" dirty="0"/>
              <a:t>54 dedicated package pins available</a:t>
            </a:r>
          </a:p>
          <a:p>
            <a:pPr lvl="1"/>
            <a:r>
              <a:rPr lang="en-US" dirty="0"/>
              <a:t>Software configurable</a:t>
            </a:r>
          </a:p>
          <a:p>
            <a:pPr lvl="2"/>
            <a:r>
              <a:rPr lang="en-US" dirty="0"/>
              <a:t>Automatically added to bootloader by tools</a:t>
            </a:r>
          </a:p>
          <a:p>
            <a:pPr lvl="1"/>
            <a:r>
              <a:rPr lang="en-US" dirty="0"/>
              <a:t>Not available for all peripheral ports</a:t>
            </a:r>
          </a:p>
          <a:p>
            <a:pPr lvl="2"/>
            <a:r>
              <a:rPr lang="en-US" dirty="0"/>
              <a:t>Some ports can only use EMIO</a:t>
            </a:r>
          </a:p>
        </p:txBody>
      </p:sp>
      <p:sp>
        <p:nvSpPr>
          <p:cNvPr id="2" name="Title 1"/>
          <p:cNvSpPr>
            <a:spLocks noGrp="1"/>
          </p:cNvSpPr>
          <p:nvPr>
            <p:ph type="title"/>
          </p:nvPr>
        </p:nvSpPr>
        <p:spPr/>
        <p:txBody>
          <a:bodyPr/>
          <a:lstStyle/>
          <a:p>
            <a:r>
              <a:rPr lang="en-AU" dirty="0"/>
              <a:t>Multiplexed I/O (MIO)</a:t>
            </a:r>
            <a:endParaRPr lang="en-US" dirty="0"/>
          </a:p>
        </p:txBody>
      </p:sp>
      <p:pic>
        <p:nvPicPr>
          <p:cNvPr id="3074" name="Picture 2"/>
          <p:cNvPicPr>
            <a:picLocks noChangeAspect="1" noChangeArrowheads="1"/>
          </p:cNvPicPr>
          <p:nvPr/>
        </p:nvPicPr>
        <p:blipFill>
          <a:blip r:embed="rId2"/>
          <a:srcRect/>
          <a:stretch>
            <a:fillRect/>
          </a:stretch>
        </p:blipFill>
        <p:spPr bwMode="auto">
          <a:xfrm>
            <a:off x="7154945" y="1577947"/>
            <a:ext cx="2281956" cy="4666286"/>
          </a:xfrm>
          <a:prstGeom prst="rect">
            <a:avLst/>
          </a:prstGeom>
          <a:noFill/>
          <a:ln w="9525">
            <a:noFill/>
            <a:miter lim="800000"/>
            <a:headEnd/>
            <a:tailEnd/>
          </a:ln>
        </p:spPr>
      </p:pic>
      <p:sp>
        <p:nvSpPr>
          <p:cNvPr id="8" name="Slide Number Placeholder 7"/>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22</a:t>
            </a:fld>
            <a:endParaRPr lang="en-US" dirty="0">
              <a:solidFill>
                <a:srgbClr val="000000"/>
              </a:solidFill>
            </a:endParaRPr>
          </a:p>
        </p:txBody>
      </p:sp>
      <p:sp>
        <p:nvSpPr>
          <p:cNvPr id="9" name="Footer Placeholder 8"/>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Extended interface to PS I/O peripheral ports</a:t>
            </a:r>
          </a:p>
          <a:p>
            <a:pPr lvl="1"/>
            <a:r>
              <a:rPr lang="en-US" dirty="0"/>
              <a:t>EMIO: Peripheral port to programmable logic</a:t>
            </a:r>
          </a:p>
          <a:p>
            <a:pPr lvl="1"/>
            <a:r>
              <a:rPr lang="en-US" dirty="0"/>
              <a:t>Alternative to using MIO</a:t>
            </a:r>
          </a:p>
          <a:p>
            <a:pPr lvl="1"/>
            <a:r>
              <a:rPr lang="en-US" dirty="0"/>
              <a:t>Mandatory for some peripheral ports</a:t>
            </a:r>
          </a:p>
          <a:p>
            <a:pPr lvl="1"/>
            <a:r>
              <a:rPr lang="en-US" dirty="0"/>
              <a:t>Facilitates</a:t>
            </a:r>
          </a:p>
          <a:p>
            <a:pPr lvl="2"/>
            <a:r>
              <a:rPr lang="en-US" dirty="0"/>
              <a:t>Connection to peripheral in programmable logic</a:t>
            </a:r>
          </a:p>
          <a:p>
            <a:pPr lvl="2"/>
            <a:r>
              <a:rPr lang="en-US" dirty="0"/>
              <a:t>Use of general I/O pins to supplement MIO pin usage</a:t>
            </a:r>
          </a:p>
          <a:p>
            <a:pPr lvl="2"/>
            <a:r>
              <a:rPr lang="en-US" dirty="0"/>
              <a:t>Alleviates competition for MIO pin usage</a:t>
            </a:r>
          </a:p>
        </p:txBody>
      </p:sp>
      <p:sp>
        <p:nvSpPr>
          <p:cNvPr id="4" name="Title 3"/>
          <p:cNvSpPr>
            <a:spLocks noGrp="1"/>
          </p:cNvSpPr>
          <p:nvPr>
            <p:ph type="title"/>
          </p:nvPr>
        </p:nvSpPr>
        <p:spPr/>
        <p:txBody>
          <a:bodyPr/>
          <a:lstStyle/>
          <a:p>
            <a:r>
              <a:rPr lang="en-US" dirty="0"/>
              <a:t>Extended Multiplexed I/O (EMIO)</a:t>
            </a:r>
          </a:p>
        </p:txBody>
      </p:sp>
      <p:pic>
        <p:nvPicPr>
          <p:cNvPr id="4098" name="Picture 2"/>
          <p:cNvPicPr>
            <a:picLocks noChangeAspect="1" noChangeArrowheads="1"/>
          </p:cNvPicPr>
          <p:nvPr/>
        </p:nvPicPr>
        <p:blipFill>
          <a:blip r:embed="rId2"/>
          <a:srcRect/>
          <a:stretch>
            <a:fillRect/>
          </a:stretch>
        </p:blipFill>
        <p:spPr bwMode="auto">
          <a:xfrm>
            <a:off x="8716710" y="1408022"/>
            <a:ext cx="1611314" cy="4308475"/>
          </a:xfrm>
          <a:prstGeom prst="rect">
            <a:avLst/>
          </a:prstGeom>
          <a:noFill/>
          <a:ln w="9525">
            <a:noFill/>
            <a:miter lim="800000"/>
            <a:headEnd/>
            <a:tailEnd/>
          </a:ln>
        </p:spPr>
      </p:pic>
      <p:sp>
        <p:nvSpPr>
          <p:cNvPr id="8" name="Slide Number Placeholder 7"/>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23</a:t>
            </a:fld>
            <a:endParaRPr lang="en-US" dirty="0">
              <a:solidFill>
                <a:srgbClr val="000000"/>
              </a:solidFill>
            </a:endParaRPr>
          </a:p>
        </p:txBody>
      </p:sp>
      <p:sp>
        <p:nvSpPr>
          <p:cNvPr id="9" name="Footer Placeholder 8"/>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AXI high-performance slave ports (HP0-HP3)</a:t>
            </a:r>
          </a:p>
          <a:p>
            <a:pPr lvl="1"/>
            <a:r>
              <a:rPr lang="en-US" dirty="0"/>
              <a:t>Configurable 32-bit or 64-bit data width</a:t>
            </a:r>
          </a:p>
          <a:p>
            <a:pPr lvl="1"/>
            <a:r>
              <a:rPr lang="en-US" dirty="0"/>
              <a:t>Access to OCM and DDR only</a:t>
            </a:r>
          </a:p>
          <a:p>
            <a:pPr lvl="1"/>
            <a:r>
              <a:rPr lang="en-US" dirty="0"/>
              <a:t>Conversion to processing system clock domain</a:t>
            </a:r>
          </a:p>
          <a:p>
            <a:pPr lvl="1"/>
            <a:r>
              <a:rPr lang="en-US" dirty="0"/>
              <a:t>AXI FIFO Interface (AFI) are FIFOs (1KB) to smooth </a:t>
            </a:r>
            <a:br>
              <a:rPr lang="en-US" dirty="0"/>
            </a:br>
            <a:r>
              <a:rPr lang="en-US" dirty="0"/>
              <a:t>large data transfers</a:t>
            </a:r>
          </a:p>
          <a:p>
            <a:r>
              <a:rPr lang="en-US" dirty="0"/>
              <a:t>AXI general-purpose ports (GP0-GP1)</a:t>
            </a:r>
          </a:p>
          <a:p>
            <a:pPr lvl="1"/>
            <a:r>
              <a:rPr lang="en-US" dirty="0"/>
              <a:t>Two masters from PS to PL</a:t>
            </a:r>
          </a:p>
          <a:p>
            <a:pPr lvl="1"/>
            <a:r>
              <a:rPr lang="en-US" dirty="0"/>
              <a:t>Two slaves from PL to PS</a:t>
            </a:r>
          </a:p>
          <a:p>
            <a:pPr lvl="1"/>
            <a:r>
              <a:rPr lang="en-US" dirty="0"/>
              <a:t>32-bit data width</a:t>
            </a:r>
          </a:p>
          <a:p>
            <a:pPr lvl="1"/>
            <a:r>
              <a:rPr lang="en-US" dirty="0"/>
              <a:t>Conversation and sync to processing system </a:t>
            </a:r>
            <a:br>
              <a:rPr lang="en-US" dirty="0"/>
            </a:br>
            <a:r>
              <a:rPr lang="en-US" dirty="0"/>
              <a:t>clock domain</a:t>
            </a:r>
          </a:p>
        </p:txBody>
      </p:sp>
      <p:sp>
        <p:nvSpPr>
          <p:cNvPr id="4" name="Title 3"/>
          <p:cNvSpPr>
            <a:spLocks noGrp="1"/>
          </p:cNvSpPr>
          <p:nvPr>
            <p:ph type="title"/>
          </p:nvPr>
        </p:nvSpPr>
        <p:spPr/>
        <p:txBody>
          <a:bodyPr/>
          <a:lstStyle/>
          <a:p>
            <a:r>
              <a:rPr lang="en-US" dirty="0"/>
              <a:t>PS-PL Interfaces</a:t>
            </a:r>
          </a:p>
        </p:txBody>
      </p:sp>
      <p:pic>
        <p:nvPicPr>
          <p:cNvPr id="5122" name="Picture 2"/>
          <p:cNvPicPr>
            <a:picLocks noChangeAspect="1" noChangeArrowheads="1"/>
          </p:cNvPicPr>
          <p:nvPr/>
        </p:nvPicPr>
        <p:blipFill>
          <a:blip r:embed="rId2"/>
          <a:srcRect/>
          <a:stretch>
            <a:fillRect/>
          </a:stretch>
        </p:blipFill>
        <p:spPr bwMode="auto">
          <a:xfrm>
            <a:off x="6548050" y="1359465"/>
            <a:ext cx="5065612" cy="5025393"/>
          </a:xfrm>
          <a:prstGeom prst="rect">
            <a:avLst/>
          </a:prstGeom>
          <a:noFill/>
          <a:ln w="9525">
            <a:noFill/>
            <a:miter lim="800000"/>
            <a:headEnd/>
            <a:tailEnd/>
          </a:ln>
        </p:spPr>
      </p:pic>
      <p:sp>
        <p:nvSpPr>
          <p:cNvPr id="8" name="Slide Number Placeholder 7"/>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24</a:t>
            </a:fld>
            <a:endParaRPr lang="en-US" dirty="0">
              <a:solidFill>
                <a:srgbClr val="000000"/>
              </a:solidFill>
            </a:endParaRPr>
          </a:p>
        </p:txBody>
      </p:sp>
      <p:sp>
        <p:nvSpPr>
          <p:cNvPr id="9" name="Footer Placeholder 8"/>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One 64-bit accelerator coherence port (ACP) AXI slave interface to CPU memory</a:t>
            </a:r>
          </a:p>
          <a:p>
            <a:r>
              <a:rPr lang="en-US" dirty="0"/>
              <a:t>DMA, interrupts, events signals</a:t>
            </a:r>
          </a:p>
          <a:p>
            <a:pPr lvl="1"/>
            <a:r>
              <a:rPr lang="en-US" dirty="0"/>
              <a:t>Processor event bus for signaling event information to the CPU</a:t>
            </a:r>
          </a:p>
          <a:p>
            <a:pPr lvl="1"/>
            <a:r>
              <a:rPr lang="en-US" dirty="0"/>
              <a:t>PL peripheral IP interrupts to the PS general interrupt controller (GIC)</a:t>
            </a:r>
          </a:p>
          <a:p>
            <a:pPr lvl="1"/>
            <a:r>
              <a:rPr lang="en-US" dirty="0"/>
              <a:t>Four DMA channel RDY/ACK signals</a:t>
            </a:r>
          </a:p>
          <a:p>
            <a:r>
              <a:rPr lang="en-US" dirty="0"/>
              <a:t>Extended multiplexed I/O (EMIO) allows PS peripheral ports access to PL logic and device I/O pins</a:t>
            </a:r>
          </a:p>
          <a:p>
            <a:r>
              <a:rPr lang="en-US" dirty="0"/>
              <a:t>Clock and resets</a:t>
            </a:r>
          </a:p>
          <a:p>
            <a:pPr lvl="1"/>
            <a:r>
              <a:rPr lang="en-US" dirty="0"/>
              <a:t>Four PS clock outputs to the PL with enable control</a:t>
            </a:r>
          </a:p>
          <a:p>
            <a:pPr lvl="1"/>
            <a:r>
              <a:rPr lang="en-US" dirty="0"/>
              <a:t>Four PS reset outputs to the PL</a:t>
            </a:r>
          </a:p>
          <a:p>
            <a:r>
              <a:rPr lang="en-US" dirty="0"/>
              <a:t>Configuration and miscellaneous</a:t>
            </a:r>
          </a:p>
          <a:p>
            <a:endParaRPr lang="en-US" dirty="0"/>
          </a:p>
        </p:txBody>
      </p:sp>
      <p:sp>
        <p:nvSpPr>
          <p:cNvPr id="4" name="Title 3"/>
          <p:cNvSpPr>
            <a:spLocks noGrp="1"/>
          </p:cNvSpPr>
          <p:nvPr>
            <p:ph type="title"/>
          </p:nvPr>
        </p:nvSpPr>
        <p:spPr/>
        <p:txBody>
          <a:bodyPr/>
          <a:lstStyle/>
          <a:p>
            <a:r>
              <a:rPr lang="en-US" dirty="0"/>
              <a:t>PS-PL Interfaces</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25</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200"/>
              </a:lnSpc>
              <a:tabLst>
                <a:tab pos="228600" algn="l"/>
              </a:tabLst>
            </a:pPr>
            <a:r>
              <a:rPr lang="en-US" altLang="zh-CN" dirty="0" err="1">
                <a:solidFill>
                  <a:schemeClr val="bg2"/>
                </a:solidFill>
                <a:cs typeface="Arial" pitchFamily="34" charset="0"/>
              </a:rPr>
              <a:t>Zynq</a:t>
            </a:r>
            <a:r>
              <a:rPr lang="en-US" altLang="zh-CN" dirty="0">
                <a:solidFill>
                  <a:schemeClr val="bg2"/>
                </a:solidFill>
                <a:cs typeface="Arial" pitchFamily="34" charset="0"/>
              </a:rPr>
              <a:t> All Programmable </a:t>
            </a:r>
            <a:r>
              <a:rPr lang="en-US" altLang="zh-CN" dirty="0" err="1">
                <a:solidFill>
                  <a:schemeClr val="bg2"/>
                </a:solidFill>
                <a:cs typeface="Arial" pitchFamily="34" charset="0"/>
              </a:rPr>
              <a:t>SoC</a:t>
            </a:r>
            <a:r>
              <a:rPr lang="en-US" altLang="zh-CN" dirty="0">
                <a:solidFill>
                  <a:schemeClr val="bg2"/>
                </a:solidFill>
                <a:cs typeface="Arial" pitchFamily="34" charset="0"/>
              </a:rPr>
              <a:t> (AP </a:t>
            </a:r>
            <a:r>
              <a:rPr lang="en-US" altLang="zh-CN" dirty="0" err="1">
                <a:solidFill>
                  <a:schemeClr val="bg2"/>
                </a:solidFill>
                <a:cs typeface="Arial" pitchFamily="34" charset="0"/>
              </a:rPr>
              <a:t>SoC</a:t>
            </a:r>
            <a:r>
              <a:rPr lang="en-US" altLang="zh-CN" dirty="0">
                <a:solidFill>
                  <a:schemeClr val="bg2"/>
                </a:solidFill>
                <a:cs typeface="Arial" pitchFamily="34" charset="0"/>
              </a:rPr>
              <a:t>)</a:t>
            </a:r>
          </a:p>
          <a:p>
            <a:pPr>
              <a:lnSpc>
                <a:spcPts val="2200"/>
              </a:lnSpc>
              <a:tabLst>
                <a:tab pos="228600" algn="l"/>
              </a:tabLst>
            </a:pPr>
            <a:r>
              <a:rPr lang="en-US" altLang="zh-CN" dirty="0" err="1">
                <a:solidFill>
                  <a:srgbClr val="EE3424"/>
                </a:solidFill>
                <a:cs typeface="Arial" pitchFamily="34" charset="0"/>
              </a:rPr>
              <a:t>Zynq</a:t>
            </a:r>
            <a:r>
              <a:rPr lang="en-US" altLang="zh-CN" dirty="0">
                <a:solidFill>
                  <a:srgbClr val="EE3424"/>
                </a:solidFill>
                <a:cs typeface="Arial" pitchFamily="34" charset="0"/>
              </a:rPr>
              <a:t> AP </a:t>
            </a:r>
            <a:r>
              <a:rPr lang="en-US" altLang="zh-CN" dirty="0" err="1">
                <a:solidFill>
                  <a:srgbClr val="EE3424"/>
                </a:solidFill>
                <a:cs typeface="Arial" pitchFamily="34" charset="0"/>
              </a:rPr>
              <a:t>SoC</a:t>
            </a:r>
            <a:r>
              <a:rPr lang="en-US" altLang="zh-CN" dirty="0">
                <a:solidFill>
                  <a:srgbClr val="EE3424"/>
                </a:solidFill>
                <a:cs typeface="Arial" pitchFamily="34" charset="0"/>
              </a:rPr>
              <a:t> Processing System (PS)</a:t>
            </a:r>
          </a:p>
          <a:p>
            <a:pPr>
              <a:lnSpc>
                <a:spcPts val="2200"/>
              </a:lnSpc>
              <a:tabLst>
                <a:tab pos="228600" algn="l"/>
              </a:tabLst>
            </a:pPr>
            <a:r>
              <a:rPr lang="en-US" altLang="zh-CN" dirty="0">
                <a:solidFill>
                  <a:srgbClr val="EE3424"/>
                </a:solidFill>
                <a:cs typeface="Arial" pitchFamily="34" charset="0"/>
              </a:rPr>
              <a:t>Processor Peripherals</a:t>
            </a:r>
          </a:p>
          <a:p>
            <a:pPr>
              <a:lnSpc>
                <a:spcPts val="2200"/>
              </a:lnSpc>
              <a:tabLst>
                <a:tab pos="228600" algn="l"/>
              </a:tabLst>
            </a:pPr>
            <a:r>
              <a:rPr lang="en-US" altLang="zh-CN" i="1" dirty="0">
                <a:solidFill>
                  <a:schemeClr val="tx1"/>
                </a:solidFill>
                <a:cs typeface="Arial" pitchFamily="34" charset="0"/>
              </a:rPr>
              <a:t>Clock, Reset, and Debug Features</a:t>
            </a:r>
          </a:p>
          <a:p>
            <a:pPr>
              <a:lnSpc>
                <a:spcPts val="2200"/>
              </a:lnSpc>
              <a:tabLst>
                <a:tab pos="228600" algn="l"/>
              </a:tabLst>
            </a:pPr>
            <a:r>
              <a:rPr lang="en-US" altLang="zh-CN" dirty="0">
                <a:solidFill>
                  <a:srgbClr val="EE3424"/>
                </a:solidFill>
                <a:cs typeface="Arial" pitchFamily="34" charset="0"/>
              </a:rPr>
              <a:t>AXI Interfaces </a:t>
            </a:r>
          </a:p>
          <a:p>
            <a:pPr>
              <a:lnSpc>
                <a:spcPts val="2200"/>
              </a:lnSpc>
              <a:tabLst>
                <a:tab pos="228600" algn="l"/>
              </a:tabLst>
            </a:pPr>
            <a:r>
              <a:rPr lang="en-US" altLang="zh-CN" dirty="0">
                <a:solidFill>
                  <a:srgbClr val="EE3424"/>
                </a:solidFill>
                <a:cs typeface="Arial" pitchFamily="34" charset="0"/>
              </a:rPr>
              <a:t>Summary</a:t>
            </a:r>
          </a:p>
        </p:txBody>
      </p:sp>
      <p:sp>
        <p:nvSpPr>
          <p:cNvPr id="4" name="Title 3"/>
          <p:cNvSpPr>
            <a:spLocks noGrp="1"/>
          </p:cNvSpPr>
          <p:nvPr>
            <p:ph type="title"/>
          </p:nvPr>
        </p:nvSpPr>
        <p:spPr/>
        <p:txBody>
          <a:bodyPr/>
          <a:lstStyle/>
          <a:p>
            <a:r>
              <a:rPr lang="en-US" dirty="0"/>
              <a:t>Outline</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26</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PS clocks</a:t>
            </a:r>
          </a:p>
          <a:p>
            <a:pPr lvl="1"/>
            <a:r>
              <a:rPr lang="en-US" dirty="0"/>
              <a:t>PS clock source from external package pin</a:t>
            </a:r>
          </a:p>
          <a:p>
            <a:pPr lvl="1"/>
            <a:r>
              <a:rPr lang="en-US" dirty="0"/>
              <a:t>PS has three PLLs for clock generation</a:t>
            </a:r>
          </a:p>
          <a:p>
            <a:pPr lvl="1"/>
            <a:r>
              <a:rPr lang="en-US" dirty="0"/>
              <a:t>PS has four clock ports to PL</a:t>
            </a:r>
          </a:p>
          <a:p>
            <a:r>
              <a:rPr lang="en-US" dirty="0"/>
              <a:t>The PL has 7 series clocking resources</a:t>
            </a:r>
          </a:p>
          <a:p>
            <a:pPr lvl="1"/>
            <a:r>
              <a:rPr lang="en-US" dirty="0"/>
              <a:t>PL has a different clock source domain compared to the PS</a:t>
            </a:r>
          </a:p>
          <a:p>
            <a:pPr lvl="1"/>
            <a:r>
              <a:rPr lang="en-US" dirty="0"/>
              <a:t>The clock to PL can be sourced from external clock capable pins</a:t>
            </a:r>
          </a:p>
          <a:p>
            <a:pPr lvl="1"/>
            <a:r>
              <a:rPr lang="en-US" dirty="0"/>
              <a:t>Can use one of the four PS clocks as source</a:t>
            </a:r>
          </a:p>
          <a:p>
            <a:r>
              <a:rPr lang="en-US" dirty="0"/>
              <a:t>Synchronizing the clock between PL and PS is taken care of by the architecture of the PS</a:t>
            </a:r>
          </a:p>
          <a:p>
            <a:r>
              <a:rPr lang="en-US" dirty="0"/>
              <a:t>PL cannot supply clock source to PS</a:t>
            </a:r>
          </a:p>
        </p:txBody>
      </p:sp>
      <p:sp>
        <p:nvSpPr>
          <p:cNvPr id="4" name="Title 3"/>
          <p:cNvSpPr>
            <a:spLocks noGrp="1"/>
          </p:cNvSpPr>
          <p:nvPr>
            <p:ph type="title"/>
          </p:nvPr>
        </p:nvSpPr>
        <p:spPr/>
        <p:txBody>
          <a:bodyPr/>
          <a:lstStyle/>
          <a:p>
            <a:r>
              <a:rPr lang="en-US" dirty="0"/>
              <a:t>PL Clocking Sources</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27</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Clocking the PL</a:t>
            </a:r>
          </a:p>
        </p:txBody>
      </p:sp>
      <p:pic>
        <p:nvPicPr>
          <p:cNvPr id="6146" name="Picture 2"/>
          <p:cNvPicPr>
            <a:picLocks noChangeAspect="1" noChangeArrowheads="1"/>
          </p:cNvPicPr>
          <p:nvPr/>
        </p:nvPicPr>
        <p:blipFill>
          <a:blip r:embed="rId2"/>
          <a:srcRect/>
          <a:stretch>
            <a:fillRect/>
          </a:stretch>
        </p:blipFill>
        <p:spPr bwMode="auto">
          <a:xfrm>
            <a:off x="632767" y="1715512"/>
            <a:ext cx="10898876" cy="4369699"/>
          </a:xfrm>
          <a:prstGeom prst="rect">
            <a:avLst/>
          </a:prstGeom>
          <a:noFill/>
          <a:ln w="9525">
            <a:noFill/>
            <a:miter lim="800000"/>
            <a:headEnd/>
            <a:tailEnd/>
          </a:ln>
        </p:spPr>
      </p:pic>
      <p:sp>
        <p:nvSpPr>
          <p:cNvPr id="8" name="Slide Number Placeholder 7"/>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28</a:t>
            </a:fld>
            <a:endParaRPr lang="en-US" dirty="0">
              <a:solidFill>
                <a:srgbClr val="000000"/>
              </a:solidFill>
            </a:endParaRPr>
          </a:p>
        </p:txBody>
      </p:sp>
      <p:sp>
        <p:nvSpPr>
          <p:cNvPr id="9" name="Footer Placeholder 8"/>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Clock Generation (Using </a:t>
            </a:r>
            <a:r>
              <a:rPr lang="en-US" dirty="0" err="1"/>
              <a:t>Zynq</a:t>
            </a:r>
            <a:r>
              <a:rPr lang="en-US" dirty="0"/>
              <a:t> Tab)</a:t>
            </a:r>
          </a:p>
        </p:txBody>
      </p:sp>
      <p:sp>
        <p:nvSpPr>
          <p:cNvPr id="6" name="Content Placeholder 5"/>
          <p:cNvSpPr>
            <a:spLocks noGrp="1"/>
          </p:cNvSpPr>
          <p:nvPr>
            <p:ph sz="half" idx="1"/>
          </p:nvPr>
        </p:nvSpPr>
        <p:spPr>
          <a:xfrm>
            <a:off x="611042" y="1600207"/>
            <a:ext cx="5686163" cy="4525963"/>
          </a:xfrm>
        </p:spPr>
        <p:txBody>
          <a:bodyPr/>
          <a:lstStyle/>
          <a:p>
            <a:r>
              <a:rPr lang="en-US" dirty="0"/>
              <a:t>The Clock Generator allows the configuration of PLL components for both the PS and PL of the </a:t>
            </a:r>
            <a:r>
              <a:rPr lang="en-US" dirty="0" err="1"/>
              <a:t>Zynq</a:t>
            </a:r>
            <a:r>
              <a:rPr lang="en-US" dirty="0"/>
              <a:t> AP </a:t>
            </a:r>
            <a:r>
              <a:rPr lang="en-US" dirty="0" err="1"/>
              <a:t>SoC</a:t>
            </a:r>
            <a:endParaRPr lang="en-US" dirty="0"/>
          </a:p>
          <a:p>
            <a:pPr lvl="1"/>
            <a:r>
              <a:rPr lang="en-US" dirty="0"/>
              <a:t>One input reference clock</a:t>
            </a:r>
          </a:p>
          <a:p>
            <a:r>
              <a:rPr lang="en-US" dirty="0"/>
              <a:t>Access the GUI by clicking the Clock Generation block in the Zynq tab of the SAV</a:t>
            </a:r>
          </a:p>
          <a:p>
            <a:r>
              <a:rPr lang="en-US" dirty="0"/>
              <a:t>Configure the PS Peripheral Clock in the Zynq tab</a:t>
            </a:r>
          </a:p>
          <a:p>
            <a:pPr lvl="1"/>
            <a:r>
              <a:rPr lang="en-US" dirty="0"/>
              <a:t>PS uses a dedicated PLL clock</a:t>
            </a:r>
          </a:p>
          <a:p>
            <a:pPr lvl="1"/>
            <a:r>
              <a:rPr lang="en-US" dirty="0"/>
              <a:t>PS I/O peripherals use the I/O PLL clock and ARM PLL</a:t>
            </a:r>
          </a:p>
          <a:p>
            <a:r>
              <a:rPr lang="en-US" dirty="0"/>
              <a:t>Clock to PL is disabled if PS clocking is present</a:t>
            </a:r>
          </a:p>
        </p:txBody>
      </p:sp>
      <p:sp>
        <p:nvSpPr>
          <p:cNvPr id="7" name="Content Placeholder 6"/>
          <p:cNvSpPr>
            <a:spLocks noGrp="1"/>
          </p:cNvSpPr>
          <p:nvPr>
            <p:ph sz="half" idx="2"/>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6378111" y="1577953"/>
            <a:ext cx="5431782" cy="4304963"/>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r>
              <a:rPr lang="en-US">
                <a:solidFill>
                  <a:srgbClr val="000000"/>
                </a:solidFill>
              </a:rPr>
              <a:t>Zynq Architecture 12-</a:t>
            </a:r>
            <a:fld id="{99D29FBF-A473-46DA-BC14-675AC1C8F9A5}" type="slidenum">
              <a:rPr lang="en-US">
                <a:solidFill>
                  <a:srgbClr val="000000"/>
                </a:solidFill>
              </a:rPr>
              <a:pPr>
                <a:defRPr/>
              </a:pPr>
              <a:t>29</a:t>
            </a:fld>
            <a:endParaRPr lang="en-US" dirty="0">
              <a:solidFill>
                <a:srgbClr val="000000"/>
              </a:solidFill>
            </a:endParaRPr>
          </a:p>
        </p:txBody>
      </p:sp>
      <p:sp>
        <p:nvSpPr>
          <p:cNvPr id="10" name="Footer Placeholder 9"/>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completing this module, you will be able to:</a:t>
            </a:r>
          </a:p>
          <a:p>
            <a:pPr lvl="1"/>
            <a:r>
              <a:rPr lang="en-US" dirty="0"/>
              <a:t>Identify the basic building blocks of the Zynq™ architecture processing system (PS) </a:t>
            </a:r>
          </a:p>
          <a:p>
            <a:pPr lvl="1"/>
            <a:r>
              <a:rPr lang="en-US" dirty="0"/>
              <a:t>Describe the usage of the Cortex-A9 processor memory space</a:t>
            </a:r>
          </a:p>
          <a:p>
            <a:pPr lvl="1"/>
            <a:r>
              <a:rPr lang="en-US" dirty="0"/>
              <a:t>Connect the PS to the programmable logic (PL) through the AXI ports</a:t>
            </a:r>
          </a:p>
          <a:p>
            <a:pPr lvl="1"/>
            <a:r>
              <a:rPr lang="en-US" dirty="0"/>
              <a:t>Generate clocking sources for the PL peripherals</a:t>
            </a:r>
          </a:p>
          <a:p>
            <a:pPr lvl="1"/>
            <a:r>
              <a:rPr lang="en-US" dirty="0"/>
              <a:t>List the various AXI-based system architectural models</a:t>
            </a:r>
          </a:p>
          <a:p>
            <a:pPr lvl="1"/>
            <a:r>
              <a:rPr lang="en-US" dirty="0"/>
              <a:t>Name the five AXI channels</a:t>
            </a:r>
          </a:p>
          <a:p>
            <a:pPr lvl="1"/>
            <a:r>
              <a:rPr lang="en-US" dirty="0"/>
              <a:t>Describe the operation of the AXI streaming protocol</a:t>
            </a:r>
          </a:p>
          <a:p>
            <a:endParaRPr lang="en-US" dirty="0"/>
          </a:p>
        </p:txBody>
      </p:sp>
      <p:sp>
        <p:nvSpPr>
          <p:cNvPr id="4" name="Title 3"/>
          <p:cNvSpPr>
            <a:spLocks noGrp="1"/>
          </p:cNvSpPr>
          <p:nvPr>
            <p:ph type="title"/>
          </p:nvPr>
        </p:nvSpPr>
        <p:spPr/>
        <p:txBody>
          <a:bodyPr/>
          <a:lstStyle/>
          <a:p>
            <a:r>
              <a:rPr lang="en-US" dirty="0"/>
              <a:t>Objectives</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3</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Internal resets </a:t>
            </a:r>
          </a:p>
          <a:p>
            <a:pPr lvl="1"/>
            <a:r>
              <a:rPr lang="en-US" dirty="0"/>
              <a:t>Power-on reset (POR)</a:t>
            </a:r>
          </a:p>
          <a:p>
            <a:pPr lvl="1"/>
            <a:r>
              <a:rPr lang="en-US" dirty="0"/>
              <a:t>Watchdog resets from the three watchdog timers</a:t>
            </a:r>
          </a:p>
          <a:p>
            <a:pPr lvl="1"/>
            <a:r>
              <a:rPr lang="en-US" dirty="0"/>
              <a:t>Secure violation reset</a:t>
            </a:r>
          </a:p>
          <a:p>
            <a:r>
              <a:rPr lang="en-US" dirty="0"/>
              <a:t>PS resets</a:t>
            </a:r>
          </a:p>
          <a:p>
            <a:pPr lvl="1"/>
            <a:r>
              <a:rPr lang="en-US" dirty="0"/>
              <a:t>External reset: PS_SRST_B </a:t>
            </a:r>
          </a:p>
          <a:p>
            <a:pPr lvl="1"/>
            <a:r>
              <a:rPr lang="en-US" dirty="0"/>
              <a:t>Warm reset: SRSTB</a:t>
            </a:r>
          </a:p>
          <a:p>
            <a:r>
              <a:rPr lang="en-US" dirty="0"/>
              <a:t>PL resets</a:t>
            </a:r>
          </a:p>
          <a:p>
            <a:pPr lvl="1"/>
            <a:r>
              <a:rPr lang="en-US" dirty="0"/>
              <a:t>Four reset outputs from PS to PL</a:t>
            </a:r>
          </a:p>
          <a:p>
            <a:pPr lvl="1"/>
            <a:r>
              <a:rPr lang="en-US" dirty="0"/>
              <a:t>FCLK_RESET[3:0]</a:t>
            </a:r>
          </a:p>
        </p:txBody>
      </p:sp>
      <p:sp>
        <p:nvSpPr>
          <p:cNvPr id="4" name="Title 3"/>
          <p:cNvSpPr>
            <a:spLocks noGrp="1"/>
          </p:cNvSpPr>
          <p:nvPr>
            <p:ph type="title"/>
          </p:nvPr>
        </p:nvSpPr>
        <p:spPr/>
        <p:txBody>
          <a:bodyPr/>
          <a:lstStyle/>
          <a:p>
            <a:r>
              <a:rPr lang="en-US" dirty="0" err="1"/>
              <a:t>Zynq</a:t>
            </a:r>
            <a:r>
              <a:rPr lang="en-US" dirty="0"/>
              <a:t> Resets</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30</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200"/>
              </a:lnSpc>
              <a:tabLst>
                <a:tab pos="228600" algn="l"/>
              </a:tabLst>
            </a:pPr>
            <a:r>
              <a:rPr lang="en-US" altLang="zh-CN" dirty="0" err="1">
                <a:solidFill>
                  <a:schemeClr val="bg2"/>
                </a:solidFill>
                <a:cs typeface="Arial" pitchFamily="34" charset="0"/>
              </a:rPr>
              <a:t>Zynq</a:t>
            </a:r>
            <a:r>
              <a:rPr lang="en-US" altLang="zh-CN" dirty="0">
                <a:solidFill>
                  <a:schemeClr val="bg2"/>
                </a:solidFill>
                <a:cs typeface="Arial" pitchFamily="34" charset="0"/>
              </a:rPr>
              <a:t> All Programmable </a:t>
            </a:r>
            <a:r>
              <a:rPr lang="en-US" altLang="zh-CN" dirty="0" err="1">
                <a:solidFill>
                  <a:schemeClr val="bg2"/>
                </a:solidFill>
                <a:cs typeface="Arial" pitchFamily="34" charset="0"/>
              </a:rPr>
              <a:t>SoC</a:t>
            </a:r>
            <a:r>
              <a:rPr lang="en-US" altLang="zh-CN" dirty="0">
                <a:solidFill>
                  <a:schemeClr val="bg2"/>
                </a:solidFill>
                <a:cs typeface="Arial" pitchFamily="34" charset="0"/>
              </a:rPr>
              <a:t> (AP </a:t>
            </a:r>
            <a:r>
              <a:rPr lang="en-US" altLang="zh-CN" dirty="0" err="1">
                <a:solidFill>
                  <a:schemeClr val="bg2"/>
                </a:solidFill>
                <a:cs typeface="Arial" pitchFamily="34" charset="0"/>
              </a:rPr>
              <a:t>SoC</a:t>
            </a:r>
            <a:r>
              <a:rPr lang="en-US" altLang="zh-CN" dirty="0">
                <a:solidFill>
                  <a:schemeClr val="bg2"/>
                </a:solidFill>
                <a:cs typeface="Arial" pitchFamily="34" charset="0"/>
              </a:rPr>
              <a:t>)</a:t>
            </a:r>
          </a:p>
          <a:p>
            <a:pPr>
              <a:lnSpc>
                <a:spcPts val="2200"/>
              </a:lnSpc>
              <a:tabLst>
                <a:tab pos="228600" algn="l"/>
              </a:tabLst>
            </a:pPr>
            <a:r>
              <a:rPr lang="en-US" altLang="zh-CN" dirty="0" err="1">
                <a:solidFill>
                  <a:srgbClr val="EE3424"/>
                </a:solidFill>
                <a:cs typeface="Arial" pitchFamily="34" charset="0"/>
              </a:rPr>
              <a:t>Zynq</a:t>
            </a:r>
            <a:r>
              <a:rPr lang="en-US" altLang="zh-CN" dirty="0">
                <a:solidFill>
                  <a:srgbClr val="EE3424"/>
                </a:solidFill>
                <a:cs typeface="Arial" pitchFamily="34" charset="0"/>
              </a:rPr>
              <a:t> AP </a:t>
            </a:r>
            <a:r>
              <a:rPr lang="en-US" altLang="zh-CN" dirty="0" err="1">
                <a:solidFill>
                  <a:srgbClr val="EE3424"/>
                </a:solidFill>
                <a:cs typeface="Arial" pitchFamily="34" charset="0"/>
              </a:rPr>
              <a:t>SoC</a:t>
            </a:r>
            <a:r>
              <a:rPr lang="en-US" altLang="zh-CN" dirty="0">
                <a:solidFill>
                  <a:srgbClr val="EE3424"/>
                </a:solidFill>
                <a:cs typeface="Arial" pitchFamily="34" charset="0"/>
              </a:rPr>
              <a:t> Processing System (PS)</a:t>
            </a:r>
          </a:p>
          <a:p>
            <a:pPr>
              <a:lnSpc>
                <a:spcPts val="2200"/>
              </a:lnSpc>
              <a:tabLst>
                <a:tab pos="228600" algn="l"/>
              </a:tabLst>
            </a:pPr>
            <a:r>
              <a:rPr lang="en-US" altLang="zh-CN" dirty="0">
                <a:solidFill>
                  <a:srgbClr val="EE3424"/>
                </a:solidFill>
                <a:cs typeface="Arial" pitchFamily="34" charset="0"/>
              </a:rPr>
              <a:t>Processor Peripherals</a:t>
            </a:r>
          </a:p>
          <a:p>
            <a:pPr>
              <a:lnSpc>
                <a:spcPts val="2200"/>
              </a:lnSpc>
              <a:tabLst>
                <a:tab pos="228600" algn="l"/>
              </a:tabLst>
            </a:pPr>
            <a:r>
              <a:rPr lang="en-US" altLang="zh-CN" dirty="0">
                <a:solidFill>
                  <a:srgbClr val="EE3424"/>
                </a:solidFill>
                <a:cs typeface="Arial" pitchFamily="34" charset="0"/>
              </a:rPr>
              <a:t>Clock, Reset, and Debug Features</a:t>
            </a:r>
          </a:p>
          <a:p>
            <a:pPr>
              <a:lnSpc>
                <a:spcPts val="2200"/>
              </a:lnSpc>
              <a:tabLst>
                <a:tab pos="228600" algn="l"/>
              </a:tabLst>
            </a:pPr>
            <a:r>
              <a:rPr lang="en-US" altLang="zh-CN" i="1" dirty="0">
                <a:solidFill>
                  <a:schemeClr val="tx1"/>
                </a:solidFill>
                <a:cs typeface="Arial" pitchFamily="34" charset="0"/>
              </a:rPr>
              <a:t>AXI Interfaces</a:t>
            </a:r>
          </a:p>
          <a:p>
            <a:pPr>
              <a:lnSpc>
                <a:spcPts val="2200"/>
              </a:lnSpc>
              <a:tabLst>
                <a:tab pos="228600" algn="l"/>
              </a:tabLst>
            </a:pPr>
            <a:r>
              <a:rPr lang="en-US" altLang="zh-CN" dirty="0">
                <a:solidFill>
                  <a:srgbClr val="FF0000"/>
                </a:solidFill>
                <a:cs typeface="Arial" pitchFamily="34" charset="0"/>
              </a:rPr>
              <a:t>Summary</a:t>
            </a:r>
          </a:p>
        </p:txBody>
      </p:sp>
      <p:sp>
        <p:nvSpPr>
          <p:cNvPr id="4" name="Title 3"/>
          <p:cNvSpPr>
            <a:spLocks noGrp="1"/>
          </p:cNvSpPr>
          <p:nvPr>
            <p:ph type="title"/>
          </p:nvPr>
        </p:nvSpPr>
        <p:spPr/>
        <p:txBody>
          <a:bodyPr/>
          <a:lstStyle/>
          <a:p>
            <a:r>
              <a:rPr lang="en-US" dirty="0"/>
              <a:t>Outline</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31</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a:t>AXI is Part of ARM’s AMBA</a:t>
            </a:r>
          </a:p>
        </p:txBody>
      </p:sp>
      <p:sp>
        <p:nvSpPr>
          <p:cNvPr id="10242" name="Rectangle 59"/>
          <p:cNvSpPr>
            <a:spLocks noChangeArrowheads="1"/>
          </p:cNvSpPr>
          <p:nvPr/>
        </p:nvSpPr>
        <p:spPr bwMode="auto">
          <a:xfrm>
            <a:off x="839813" y="2097631"/>
            <a:ext cx="10058934" cy="2313277"/>
          </a:xfrm>
          <a:prstGeom prst="rect">
            <a:avLst/>
          </a:prstGeom>
          <a:solidFill>
            <a:srgbClr val="DDDDDD"/>
          </a:solidFill>
          <a:ln w="28575">
            <a:solidFill>
              <a:schemeClr val="tx1"/>
            </a:solidFill>
            <a:miter lim="800000"/>
            <a:headEnd/>
            <a:tailEnd/>
          </a:ln>
        </p:spPr>
        <p:txBody>
          <a:bodyPr wrap="none" anchor="ctr"/>
          <a:lstStyle/>
          <a:p>
            <a:pPr algn="ctr" fontAlgn="base">
              <a:spcBef>
                <a:spcPct val="0"/>
              </a:spcBef>
              <a:spcAft>
                <a:spcPct val="0"/>
              </a:spcAft>
            </a:pPr>
            <a:endParaRPr lang="en-US">
              <a:solidFill>
                <a:srgbClr val="000000"/>
              </a:solidFill>
              <a:latin typeface="Arial" charset="0"/>
            </a:endParaRPr>
          </a:p>
        </p:txBody>
      </p:sp>
      <p:graphicFrame>
        <p:nvGraphicFramePr>
          <p:cNvPr id="35" name="Diagram 34"/>
          <p:cNvGraphicFramePr/>
          <p:nvPr/>
        </p:nvGraphicFramePr>
        <p:xfrm>
          <a:off x="1103065" y="1755370"/>
          <a:ext cx="7998916" cy="290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srcRect/>
          <a:stretch>
            <a:fillRect/>
          </a:stretch>
        </p:blipFill>
        <p:spPr bwMode="auto">
          <a:xfrm>
            <a:off x="3818184" y="2215319"/>
            <a:ext cx="2564732" cy="812779"/>
          </a:xfrm>
          <a:prstGeom prst="rect">
            <a:avLst/>
          </a:prstGeom>
          <a:noFill/>
          <a:ln w="9525">
            <a:noFill/>
            <a:miter lim="800000"/>
            <a:headEnd/>
            <a:tailEnd/>
          </a:ln>
        </p:spPr>
      </p:pic>
      <p:sp>
        <p:nvSpPr>
          <p:cNvPr id="12" name="Right Arrow 11"/>
          <p:cNvSpPr/>
          <p:nvPr/>
        </p:nvSpPr>
        <p:spPr bwMode="auto">
          <a:xfrm>
            <a:off x="770536" y="4880271"/>
            <a:ext cx="10372022" cy="765681"/>
          </a:xfrm>
          <a:prstGeom prst="rightArrow">
            <a:avLst>
              <a:gd name="adj1" fmla="val 50000"/>
              <a:gd name="adj2" fmla="val 9900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050" b="1" dirty="0">
                <a:solidFill>
                  <a:srgbClr val="FFFFFF"/>
                </a:solidFill>
                <a:latin typeface="Arial" pitchFamily="34" charset="0"/>
              </a:rPr>
              <a:t>Older </a:t>
            </a:r>
            <a:r>
              <a:rPr lang="en-US" b="1" i="1" dirty="0">
                <a:solidFill>
                  <a:srgbClr val="FFFFFF"/>
                </a:solidFill>
                <a:latin typeface="Arial" pitchFamily="34" charset="0"/>
              </a:rPr>
              <a:t>                    Performance                  </a:t>
            </a:r>
            <a:r>
              <a:rPr lang="en-US" sz="1100" b="1" dirty="0">
                <a:solidFill>
                  <a:srgbClr val="FFFFFF"/>
                </a:solidFill>
                <a:latin typeface="Arial" pitchFamily="34" charset="0"/>
              </a:rPr>
              <a:t>Newer</a:t>
            </a:r>
            <a:endParaRPr lang="en-US" b="1" dirty="0">
              <a:solidFill>
                <a:srgbClr val="FFFFFF"/>
              </a:solidFill>
              <a:latin typeface="Arial" pitchFamily="34" charset="0"/>
            </a:endParaRPr>
          </a:p>
        </p:txBody>
      </p:sp>
      <p:sp>
        <p:nvSpPr>
          <p:cNvPr id="7" name="Text Box 57"/>
          <p:cNvSpPr txBox="1">
            <a:spLocks noChangeArrowheads="1"/>
          </p:cNvSpPr>
          <p:nvPr/>
        </p:nvSpPr>
        <p:spPr bwMode="auto">
          <a:xfrm>
            <a:off x="9475035" y="3440778"/>
            <a:ext cx="1253292" cy="553998"/>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dirty="0">
                <a:solidFill>
                  <a:srgbClr val="000000"/>
                </a:solidFill>
                <a:latin typeface="Arial" charset="0"/>
              </a:rPr>
              <a:t>AMBA 3.0</a:t>
            </a:r>
            <a:endParaRPr lang="en-US" sz="1400" b="1" dirty="0">
              <a:solidFill>
                <a:srgbClr val="000000"/>
              </a:solidFill>
              <a:latin typeface="Arial" charset="0"/>
            </a:endParaRPr>
          </a:p>
          <a:p>
            <a:pPr algn="ctr" fontAlgn="base">
              <a:spcBef>
                <a:spcPct val="0"/>
              </a:spcBef>
              <a:spcAft>
                <a:spcPct val="0"/>
              </a:spcAft>
            </a:pPr>
            <a:r>
              <a:rPr lang="en-US" sz="1200" b="1" dirty="0">
                <a:solidFill>
                  <a:srgbClr val="000000"/>
                </a:solidFill>
                <a:latin typeface="Arial" charset="0"/>
              </a:rPr>
              <a:t>(2003)</a:t>
            </a:r>
          </a:p>
        </p:txBody>
      </p:sp>
      <p:sp>
        <p:nvSpPr>
          <p:cNvPr id="8" name="Rectangle 7"/>
          <p:cNvSpPr/>
          <p:nvPr/>
        </p:nvSpPr>
        <p:spPr>
          <a:xfrm>
            <a:off x="1776774" y="5613037"/>
            <a:ext cx="5835700" cy="646331"/>
          </a:xfrm>
          <a:prstGeom prst="rect">
            <a:avLst/>
          </a:prstGeom>
        </p:spPr>
        <p:txBody>
          <a:bodyPr wrap="none">
            <a:spAutoFit/>
          </a:bodyPr>
          <a:lstStyle/>
          <a:p>
            <a:pPr algn="ctr" fontAlgn="base">
              <a:spcBef>
                <a:spcPct val="0"/>
              </a:spcBef>
              <a:spcAft>
                <a:spcPct val="0"/>
              </a:spcAft>
            </a:pPr>
            <a:r>
              <a:rPr lang="en-US" b="1" dirty="0">
                <a:solidFill>
                  <a:srgbClr val="000000"/>
                </a:solidFill>
                <a:latin typeface="Arial" charset="0"/>
              </a:rPr>
              <a:t>AMBA: </a:t>
            </a:r>
            <a:r>
              <a:rPr lang="en-US" b="1" u="sng" dirty="0">
                <a:solidFill>
                  <a:srgbClr val="000000"/>
                </a:solidFill>
                <a:latin typeface="Arial" charset="0"/>
              </a:rPr>
              <a:t> A</a:t>
            </a:r>
            <a:r>
              <a:rPr lang="en-US" b="1" dirty="0">
                <a:solidFill>
                  <a:srgbClr val="000000"/>
                </a:solidFill>
                <a:latin typeface="Arial" charset="0"/>
              </a:rPr>
              <a:t>dvanced </a:t>
            </a:r>
            <a:r>
              <a:rPr lang="en-US" b="1" u="sng" dirty="0">
                <a:solidFill>
                  <a:srgbClr val="000000"/>
                </a:solidFill>
                <a:latin typeface="Arial" charset="0"/>
              </a:rPr>
              <a:t>M</a:t>
            </a:r>
            <a:r>
              <a:rPr lang="en-US" b="1" dirty="0">
                <a:solidFill>
                  <a:srgbClr val="000000"/>
                </a:solidFill>
                <a:latin typeface="Arial" charset="0"/>
              </a:rPr>
              <a:t>icrocontroller </a:t>
            </a:r>
            <a:r>
              <a:rPr lang="en-US" b="1" u="sng" dirty="0">
                <a:solidFill>
                  <a:srgbClr val="000000"/>
                </a:solidFill>
                <a:latin typeface="Arial" charset="0"/>
              </a:rPr>
              <a:t>B</a:t>
            </a:r>
            <a:r>
              <a:rPr lang="en-US" b="1" dirty="0">
                <a:solidFill>
                  <a:srgbClr val="000000"/>
                </a:solidFill>
                <a:latin typeface="Arial" charset="0"/>
              </a:rPr>
              <a:t>us </a:t>
            </a:r>
            <a:r>
              <a:rPr lang="en-US" b="1" u="sng" dirty="0">
                <a:solidFill>
                  <a:srgbClr val="000000"/>
                </a:solidFill>
                <a:latin typeface="Arial" charset="0"/>
              </a:rPr>
              <a:t>A</a:t>
            </a:r>
            <a:r>
              <a:rPr lang="en-US" b="1" dirty="0">
                <a:solidFill>
                  <a:srgbClr val="000000"/>
                </a:solidFill>
                <a:latin typeface="Arial" charset="0"/>
              </a:rPr>
              <a:t>rchitecture</a:t>
            </a:r>
          </a:p>
          <a:p>
            <a:pPr algn="ctr" fontAlgn="base">
              <a:spcBef>
                <a:spcPct val="0"/>
              </a:spcBef>
              <a:spcAft>
                <a:spcPct val="0"/>
              </a:spcAft>
            </a:pPr>
            <a:r>
              <a:rPr lang="en-US" b="1" dirty="0">
                <a:solidFill>
                  <a:srgbClr val="000000"/>
                </a:solidFill>
                <a:latin typeface="Arial" charset="0"/>
              </a:rPr>
              <a:t>AXI:  </a:t>
            </a:r>
            <a:r>
              <a:rPr lang="en-US" b="1" u="sng" dirty="0">
                <a:solidFill>
                  <a:srgbClr val="000000"/>
                </a:solidFill>
                <a:latin typeface="Arial" charset="0"/>
              </a:rPr>
              <a:t>A</a:t>
            </a:r>
            <a:r>
              <a:rPr lang="en-US" b="1" dirty="0">
                <a:solidFill>
                  <a:srgbClr val="000000"/>
                </a:solidFill>
                <a:latin typeface="Arial" charset="0"/>
              </a:rPr>
              <a:t>dvanced E</a:t>
            </a:r>
            <a:r>
              <a:rPr lang="en-US" b="1" u="sng" dirty="0">
                <a:solidFill>
                  <a:srgbClr val="000000"/>
                </a:solidFill>
                <a:latin typeface="Arial" charset="0"/>
              </a:rPr>
              <a:t>x</a:t>
            </a:r>
            <a:r>
              <a:rPr lang="en-US" b="1" dirty="0">
                <a:solidFill>
                  <a:srgbClr val="000000"/>
                </a:solidFill>
                <a:latin typeface="Arial" charset="0"/>
              </a:rPr>
              <a:t>tensible </a:t>
            </a:r>
            <a:r>
              <a:rPr lang="en-US" b="1" u="sng" dirty="0">
                <a:solidFill>
                  <a:srgbClr val="000000"/>
                </a:solidFill>
                <a:latin typeface="Arial" charset="0"/>
              </a:rPr>
              <a:t>I</a:t>
            </a:r>
            <a:r>
              <a:rPr lang="en-US" b="1" dirty="0">
                <a:solidFill>
                  <a:srgbClr val="000000"/>
                </a:solidFill>
                <a:latin typeface="Arial" charset="0"/>
              </a:rPr>
              <a:t>nterface</a:t>
            </a:r>
          </a:p>
        </p:txBody>
      </p:sp>
      <p:sp>
        <p:nvSpPr>
          <p:cNvPr id="11" name="Slide Number Placeholder 10"/>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32</a:t>
            </a:fld>
            <a:endParaRPr lang="en-US" dirty="0">
              <a:solidFill>
                <a:srgbClr val="000000"/>
              </a:solidFill>
            </a:endParaRPr>
          </a:p>
        </p:txBody>
      </p:sp>
      <p:sp>
        <p:nvSpPr>
          <p:cNvPr id="13" name="Footer Placeholder 12"/>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t>AXI is Part of AMBA</a:t>
            </a:r>
          </a:p>
        </p:txBody>
      </p:sp>
      <p:sp>
        <p:nvSpPr>
          <p:cNvPr id="15386" name="Rectangle 59"/>
          <p:cNvSpPr>
            <a:spLocks noChangeArrowheads="1"/>
          </p:cNvSpPr>
          <p:nvPr/>
        </p:nvSpPr>
        <p:spPr bwMode="auto">
          <a:xfrm>
            <a:off x="439244" y="1267822"/>
            <a:ext cx="11443952" cy="2616200"/>
          </a:xfrm>
          <a:prstGeom prst="rect">
            <a:avLst/>
          </a:prstGeom>
          <a:solidFill>
            <a:srgbClr val="DDDDDD"/>
          </a:solidFill>
          <a:ln w="28575">
            <a:solidFill>
              <a:schemeClr val="tx1"/>
            </a:solidFill>
            <a:miter lim="800000"/>
            <a:headEnd/>
            <a:tailEnd/>
          </a:ln>
        </p:spPr>
        <p:txBody>
          <a:bodyPr wrap="none" anchor="ctr"/>
          <a:lstStyle/>
          <a:p>
            <a:pPr algn="ctr" fontAlgn="base">
              <a:spcBef>
                <a:spcPct val="0"/>
              </a:spcBef>
              <a:spcAft>
                <a:spcPct val="0"/>
              </a:spcAft>
            </a:pPr>
            <a:endParaRPr lang="en-US">
              <a:solidFill>
                <a:srgbClr val="000000"/>
              </a:solidFill>
              <a:latin typeface="Arial" charset="0"/>
            </a:endParaRPr>
          </a:p>
        </p:txBody>
      </p:sp>
      <p:graphicFrame>
        <p:nvGraphicFramePr>
          <p:cNvPr id="35" name="Diagram 34"/>
          <p:cNvGraphicFramePr/>
          <p:nvPr/>
        </p:nvGraphicFramePr>
        <p:xfrm>
          <a:off x="506237" y="1015470"/>
          <a:ext cx="7998916" cy="290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88" name="Text Box 57"/>
          <p:cNvSpPr txBox="1">
            <a:spLocks noChangeArrowheads="1"/>
          </p:cNvSpPr>
          <p:nvPr/>
        </p:nvSpPr>
        <p:spPr bwMode="auto">
          <a:xfrm>
            <a:off x="8976687" y="2229887"/>
            <a:ext cx="1253292" cy="553998"/>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a:solidFill>
                  <a:srgbClr val="000000"/>
                </a:solidFill>
                <a:latin typeface="Arial" charset="0"/>
              </a:rPr>
              <a:t>AMBA 3.0</a:t>
            </a:r>
            <a:endParaRPr lang="en-US" sz="1400" b="1">
              <a:solidFill>
                <a:srgbClr val="000000"/>
              </a:solidFill>
              <a:latin typeface="Arial" charset="0"/>
            </a:endParaRPr>
          </a:p>
          <a:p>
            <a:pPr algn="ctr" fontAlgn="base">
              <a:spcBef>
                <a:spcPct val="0"/>
              </a:spcBef>
              <a:spcAft>
                <a:spcPct val="0"/>
              </a:spcAft>
            </a:pPr>
            <a:r>
              <a:rPr lang="en-US" sz="1200" b="1">
                <a:solidFill>
                  <a:srgbClr val="000000"/>
                </a:solidFill>
                <a:latin typeface="Arial" charset="0"/>
              </a:rPr>
              <a:t>(2003)</a:t>
            </a:r>
          </a:p>
        </p:txBody>
      </p:sp>
      <p:sp>
        <p:nvSpPr>
          <p:cNvPr id="15389" name="Text Box 58"/>
          <p:cNvSpPr txBox="1">
            <a:spLocks noChangeArrowheads="1"/>
          </p:cNvSpPr>
          <p:nvPr/>
        </p:nvSpPr>
        <p:spPr bwMode="auto">
          <a:xfrm>
            <a:off x="8765729" y="3149032"/>
            <a:ext cx="1253292" cy="538609"/>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dirty="0">
                <a:solidFill>
                  <a:srgbClr val="000000"/>
                </a:solidFill>
                <a:latin typeface="Arial" charset="0"/>
              </a:rPr>
              <a:t>AMBA 4.0</a:t>
            </a:r>
            <a:endParaRPr lang="en-US" sz="1100" b="1" dirty="0">
              <a:solidFill>
                <a:srgbClr val="000000"/>
              </a:solidFill>
              <a:latin typeface="Arial" charset="0"/>
            </a:endParaRPr>
          </a:p>
          <a:p>
            <a:pPr algn="ctr" fontAlgn="base">
              <a:spcBef>
                <a:spcPct val="0"/>
              </a:spcBef>
              <a:spcAft>
                <a:spcPct val="0"/>
              </a:spcAft>
            </a:pPr>
            <a:r>
              <a:rPr lang="en-US" sz="1100" b="1" dirty="0">
                <a:solidFill>
                  <a:srgbClr val="000000"/>
                </a:solidFill>
                <a:latin typeface="Arial" charset="0"/>
              </a:rPr>
              <a:t>(2010)</a:t>
            </a:r>
          </a:p>
        </p:txBody>
      </p:sp>
      <p:sp>
        <p:nvSpPr>
          <p:cNvPr id="15390" name="Rectangle 9"/>
          <p:cNvSpPr>
            <a:spLocks noChangeArrowheads="1"/>
          </p:cNvSpPr>
          <p:nvPr/>
        </p:nvSpPr>
        <p:spPr bwMode="auto">
          <a:xfrm>
            <a:off x="2483792" y="3033129"/>
            <a:ext cx="4090452" cy="796925"/>
          </a:xfrm>
          <a:prstGeom prst="rect">
            <a:avLst/>
          </a:prstGeom>
          <a:noFill/>
          <a:ln w="38100" algn="ctr">
            <a:solidFill>
              <a:schemeClr val="tx1"/>
            </a:solidFill>
            <a:prstDash val="sysDash"/>
            <a:round/>
            <a:headEnd/>
            <a:tailEnd/>
          </a:ln>
        </p:spPr>
        <p:txBody>
          <a:bodyPr/>
          <a:lstStyle/>
          <a:p>
            <a:pPr eaLnBrk="0" fontAlgn="base" hangingPunct="0">
              <a:spcBef>
                <a:spcPct val="0"/>
              </a:spcBef>
              <a:spcAft>
                <a:spcPct val="0"/>
              </a:spcAft>
            </a:pPr>
            <a:endParaRPr lang="en-US">
              <a:solidFill>
                <a:srgbClr val="000000"/>
              </a:solidFill>
              <a:latin typeface="Arial" charset="0"/>
            </a:endParaRPr>
          </a:p>
        </p:txBody>
      </p:sp>
      <p:sp>
        <p:nvSpPr>
          <p:cNvPr id="15391" name="Rectangle 13"/>
          <p:cNvSpPr>
            <a:spLocks noChangeArrowheads="1"/>
          </p:cNvSpPr>
          <p:nvPr/>
        </p:nvSpPr>
        <p:spPr bwMode="auto">
          <a:xfrm>
            <a:off x="4536439" y="3033129"/>
            <a:ext cx="4092567" cy="796925"/>
          </a:xfrm>
          <a:prstGeom prst="rect">
            <a:avLst/>
          </a:prstGeom>
          <a:noFill/>
          <a:ln w="38100" algn="ctr">
            <a:solidFill>
              <a:schemeClr val="tx1"/>
            </a:solidFill>
            <a:prstDash val="sysDot"/>
            <a:round/>
            <a:headEnd/>
            <a:tailEnd/>
          </a:ln>
        </p:spPr>
        <p:txBody>
          <a:bodyPr/>
          <a:lstStyle/>
          <a:p>
            <a:pPr eaLnBrk="0" fontAlgn="base" hangingPunct="0">
              <a:spcBef>
                <a:spcPct val="0"/>
              </a:spcBef>
              <a:spcAft>
                <a:spcPct val="0"/>
              </a:spcAft>
            </a:pPr>
            <a:endParaRPr lang="en-US">
              <a:solidFill>
                <a:srgbClr val="000000"/>
              </a:solidFill>
              <a:latin typeface="Arial" charset="0"/>
            </a:endParaRPr>
          </a:p>
        </p:txBody>
      </p:sp>
      <p:sp>
        <p:nvSpPr>
          <p:cNvPr id="15392" name="TextBox 10"/>
          <p:cNvSpPr txBox="1">
            <a:spLocks noChangeArrowheads="1"/>
          </p:cNvSpPr>
          <p:nvPr/>
        </p:nvSpPr>
        <p:spPr bwMode="auto">
          <a:xfrm>
            <a:off x="735795" y="2907555"/>
            <a:ext cx="1377300"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a:solidFill>
                  <a:srgbClr val="000000"/>
                </a:solidFill>
                <a:latin typeface="Arial" charset="0"/>
              </a:rPr>
              <a:t>Same Spec</a:t>
            </a:r>
          </a:p>
        </p:txBody>
      </p:sp>
      <p:cxnSp>
        <p:nvCxnSpPr>
          <p:cNvPr id="15393" name="Straight Arrow Connector 12"/>
          <p:cNvCxnSpPr>
            <a:cxnSpLocks noChangeShapeType="1"/>
          </p:cNvCxnSpPr>
          <p:nvPr/>
        </p:nvCxnSpPr>
        <p:spPr bwMode="auto">
          <a:xfrm>
            <a:off x="881841" y="3245793"/>
            <a:ext cx="1486442" cy="167267"/>
          </a:xfrm>
          <a:prstGeom prst="straightConnector1">
            <a:avLst/>
          </a:prstGeom>
          <a:noFill/>
          <a:ln w="22225" algn="ctr">
            <a:solidFill>
              <a:schemeClr val="tx1"/>
            </a:solidFill>
            <a:round/>
            <a:headEnd/>
            <a:tailEnd type="arrow" w="med" len="med"/>
          </a:ln>
        </p:spPr>
      </p:cxnSp>
      <p:sp>
        <p:nvSpPr>
          <p:cNvPr id="15394" name="TextBox 14"/>
          <p:cNvSpPr txBox="1">
            <a:spLocks noChangeArrowheads="1"/>
          </p:cNvSpPr>
          <p:nvPr/>
        </p:nvSpPr>
        <p:spPr bwMode="auto">
          <a:xfrm>
            <a:off x="8213830" y="1414301"/>
            <a:ext cx="2864887"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a:solidFill>
                  <a:srgbClr val="000000"/>
                </a:solidFill>
                <a:latin typeface="Arial" charset="0"/>
              </a:rPr>
              <a:t>Enhancements for FPGAs</a:t>
            </a:r>
          </a:p>
        </p:txBody>
      </p:sp>
      <p:cxnSp>
        <p:nvCxnSpPr>
          <p:cNvPr id="15395" name="Straight Arrow Connector 15"/>
          <p:cNvCxnSpPr>
            <a:cxnSpLocks noChangeShapeType="1"/>
          </p:cNvCxnSpPr>
          <p:nvPr/>
        </p:nvCxnSpPr>
        <p:spPr bwMode="auto">
          <a:xfrm rot="5400000">
            <a:off x="8169478" y="2126999"/>
            <a:ext cx="1226638" cy="520256"/>
          </a:xfrm>
          <a:prstGeom prst="straightConnector1">
            <a:avLst/>
          </a:prstGeom>
          <a:noFill/>
          <a:ln w="22225" algn="ctr">
            <a:solidFill>
              <a:schemeClr val="tx1"/>
            </a:solidFill>
            <a:round/>
            <a:headEnd/>
            <a:tailEnd type="arrow" w="med" len="med"/>
          </a:ln>
        </p:spPr>
      </p:cxnSp>
      <p:graphicFrame>
        <p:nvGraphicFramePr>
          <p:cNvPr id="20" name="Group 184"/>
          <p:cNvGraphicFramePr>
            <a:graphicFrameLocks noGrp="1"/>
          </p:cNvGraphicFramePr>
          <p:nvPr/>
        </p:nvGraphicFramePr>
        <p:xfrm>
          <a:off x="441741" y="3915120"/>
          <a:ext cx="11429343" cy="2306320"/>
        </p:xfrm>
        <a:graphic>
          <a:graphicData uri="http://schemas.openxmlformats.org/drawingml/2006/table">
            <a:tbl>
              <a:tblPr/>
              <a:tblGrid>
                <a:gridCol w="2306255">
                  <a:extLst>
                    <a:ext uri="{9D8B030D-6E8A-4147-A177-3AD203B41FA5}">
                      <a16:colId xmlns:a16="http://schemas.microsoft.com/office/drawing/2014/main" val="20000"/>
                    </a:ext>
                  </a:extLst>
                </a:gridCol>
                <a:gridCol w="5300565">
                  <a:extLst>
                    <a:ext uri="{9D8B030D-6E8A-4147-A177-3AD203B41FA5}">
                      <a16:colId xmlns:a16="http://schemas.microsoft.com/office/drawing/2014/main" val="20001"/>
                    </a:ext>
                  </a:extLst>
                </a:gridCol>
                <a:gridCol w="3822523">
                  <a:extLst>
                    <a:ext uri="{9D8B030D-6E8A-4147-A177-3AD203B41FA5}">
                      <a16:colId xmlns:a16="http://schemas.microsoft.com/office/drawing/2014/main" val="20002"/>
                    </a:ext>
                  </a:extLst>
                </a:gridCol>
              </a:tblGrid>
              <a:tr h="241300">
                <a:tc>
                  <a:txBody>
                    <a:bodyPr/>
                    <a:lstStyle/>
                    <a:p>
                      <a:pPr marL="0" marR="0" lvl="0" indent="0" algn="ctr"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Interface</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Features</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Similar to</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Memory Map / Full (AXI4)</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Traditional Address/Data Burst </a:t>
                      </a:r>
                    </a:p>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(single address, multiple data)</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PLBv46, PCI</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Streaming </a:t>
                      </a:r>
                    </a:p>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(AXI4-Stream)</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Data-Only, Burst</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Local Link / DSP Interfaces / FIFO / FSL</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err="1">
                          <a:ln>
                            <a:noFill/>
                          </a:ln>
                          <a:solidFill>
                            <a:schemeClr val="tx1"/>
                          </a:solidFill>
                          <a:effectLst/>
                          <a:latin typeface="Arial" pitchFamily="34" charset="0"/>
                        </a:rPr>
                        <a:t>Lite</a:t>
                      </a:r>
                      <a:endParaRPr kumimoji="0" lang="en-US" sz="16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(AXI4-Lite)</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Traditional Address/Data—No Burst</a:t>
                      </a:r>
                    </a:p>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(single address, single data)</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PLBv46-single</a:t>
                      </a:r>
                    </a:p>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rPr>
                        <a:t>OPB</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 name="Slide Number Placeholder 15"/>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33</a:t>
            </a:fld>
            <a:endParaRPr lang="en-US" dirty="0">
              <a:solidFill>
                <a:srgbClr val="000000"/>
              </a:solidFill>
            </a:endParaRPr>
          </a:p>
        </p:txBody>
      </p:sp>
      <p:sp>
        <p:nvSpPr>
          <p:cNvPr id="17" name="Footer Placeholder 16"/>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a:t>Basic AXI Signaling – 5 Channels</a:t>
            </a:r>
          </a:p>
        </p:txBody>
      </p:sp>
      <p:sp>
        <p:nvSpPr>
          <p:cNvPr id="13315" name="Content Placeholder 2"/>
          <p:cNvSpPr>
            <a:spLocks noGrp="1"/>
          </p:cNvSpPr>
          <p:nvPr>
            <p:ph sz="half" idx="1"/>
          </p:nvPr>
        </p:nvSpPr>
        <p:spPr/>
        <p:txBody>
          <a:bodyPr/>
          <a:lstStyle/>
          <a:p>
            <a:pPr marL="457200" indent="-457200" eaLnBrk="1" hangingPunct="1">
              <a:buFont typeface="Arial" charset="0"/>
              <a:buAutoNum type="arabicPeriod"/>
            </a:pPr>
            <a:endParaRPr lang="en-US" sz="2400" dirty="0"/>
          </a:p>
          <a:p>
            <a:pPr marL="457200" indent="-457200" eaLnBrk="1" hangingPunct="1">
              <a:buFont typeface="Arial" charset="0"/>
              <a:buAutoNum type="arabicPeriod"/>
            </a:pPr>
            <a:r>
              <a:rPr lang="en-US" sz="2400" dirty="0"/>
              <a:t>Read Address Channel</a:t>
            </a:r>
          </a:p>
          <a:p>
            <a:pPr marL="457200" indent="-457200" eaLnBrk="1" hangingPunct="1">
              <a:buFont typeface="Arial" charset="0"/>
              <a:buAutoNum type="arabicPeriod"/>
            </a:pPr>
            <a:r>
              <a:rPr lang="en-US" sz="2400" dirty="0"/>
              <a:t>Read Data Channel</a:t>
            </a:r>
          </a:p>
          <a:p>
            <a:pPr marL="457200" indent="-457200" eaLnBrk="1" hangingPunct="1">
              <a:buNone/>
            </a:pPr>
            <a:endParaRPr lang="en-US" sz="2400" dirty="0"/>
          </a:p>
          <a:p>
            <a:pPr marL="457200" indent="-457200" eaLnBrk="1" hangingPunct="1">
              <a:buNone/>
            </a:pPr>
            <a:endParaRPr lang="en-US" sz="2400" dirty="0"/>
          </a:p>
          <a:p>
            <a:pPr marL="457200" indent="-457200" eaLnBrk="1" hangingPunct="1">
              <a:buFont typeface="+mj-lt"/>
              <a:buAutoNum type="arabicPeriod" startAt="3"/>
            </a:pPr>
            <a:r>
              <a:rPr lang="en-US" sz="2400" dirty="0"/>
              <a:t>Write Address Channel</a:t>
            </a:r>
          </a:p>
          <a:p>
            <a:pPr marL="457200" indent="-457200" eaLnBrk="1" hangingPunct="1">
              <a:buFont typeface="Arial" charset="0"/>
              <a:buAutoNum type="arabicPeriod" startAt="3"/>
            </a:pPr>
            <a:r>
              <a:rPr lang="en-US" sz="2400" dirty="0"/>
              <a:t>Write Data Channel</a:t>
            </a:r>
          </a:p>
          <a:p>
            <a:pPr marL="457200" indent="-457200" eaLnBrk="1" hangingPunct="1">
              <a:buFont typeface="Arial" charset="0"/>
              <a:buAutoNum type="arabicPeriod" startAt="3"/>
            </a:pPr>
            <a:r>
              <a:rPr lang="en-US" sz="2400" dirty="0"/>
              <a:t>Write Response Channel</a:t>
            </a:r>
          </a:p>
        </p:txBody>
      </p:sp>
      <p:pic>
        <p:nvPicPr>
          <p:cNvPr id="13316" name="Picture 4"/>
          <p:cNvPicPr>
            <a:picLocks noChangeAspect="1" noChangeArrowheads="1"/>
          </p:cNvPicPr>
          <p:nvPr/>
        </p:nvPicPr>
        <p:blipFill>
          <a:blip r:embed="rId3" cstate="print"/>
          <a:srcRect/>
          <a:stretch>
            <a:fillRect/>
          </a:stretch>
        </p:blipFill>
        <p:spPr bwMode="auto">
          <a:xfrm>
            <a:off x="5339303" y="1676422"/>
            <a:ext cx="5862886" cy="1836345"/>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5287435" y="3499923"/>
            <a:ext cx="5974004" cy="2771480"/>
          </a:xfrm>
          <a:prstGeom prst="rect">
            <a:avLst/>
          </a:prstGeom>
          <a:noFill/>
          <a:ln w="9525">
            <a:noFill/>
            <a:miter lim="800000"/>
            <a:headEnd/>
            <a:tailEnd/>
          </a:ln>
        </p:spPr>
      </p:pic>
      <p:cxnSp>
        <p:nvCxnSpPr>
          <p:cNvPr id="13318" name="Straight Arrow Connector 6"/>
          <p:cNvCxnSpPr>
            <a:cxnSpLocks noChangeShapeType="1"/>
          </p:cNvCxnSpPr>
          <p:nvPr/>
        </p:nvCxnSpPr>
        <p:spPr bwMode="auto">
          <a:xfrm flipV="1">
            <a:off x="4743284" y="2163799"/>
            <a:ext cx="1594093" cy="192923"/>
          </a:xfrm>
          <a:prstGeom prst="straightConnector1">
            <a:avLst/>
          </a:prstGeom>
          <a:noFill/>
          <a:ln w="9525" algn="ctr">
            <a:solidFill>
              <a:schemeClr val="tx1"/>
            </a:solidFill>
            <a:round/>
            <a:headEnd/>
            <a:tailEnd type="arrow" w="med" len="med"/>
          </a:ln>
        </p:spPr>
      </p:cxnSp>
      <p:cxnSp>
        <p:nvCxnSpPr>
          <p:cNvPr id="13319" name="Straight Arrow Connector 8"/>
          <p:cNvCxnSpPr>
            <a:cxnSpLocks noChangeShapeType="1"/>
          </p:cNvCxnSpPr>
          <p:nvPr/>
        </p:nvCxnSpPr>
        <p:spPr bwMode="auto">
          <a:xfrm>
            <a:off x="4733844" y="2837468"/>
            <a:ext cx="1724202" cy="132070"/>
          </a:xfrm>
          <a:prstGeom prst="straightConnector1">
            <a:avLst/>
          </a:prstGeom>
          <a:noFill/>
          <a:ln w="9525" algn="ctr">
            <a:solidFill>
              <a:schemeClr val="tx1"/>
            </a:solidFill>
            <a:round/>
            <a:headEnd/>
            <a:tailEnd type="arrow" w="med" len="med"/>
          </a:ln>
        </p:spPr>
      </p:cxnSp>
      <p:cxnSp>
        <p:nvCxnSpPr>
          <p:cNvPr id="13320" name="Straight Arrow Connector 10"/>
          <p:cNvCxnSpPr>
            <a:cxnSpLocks noChangeShapeType="1"/>
          </p:cNvCxnSpPr>
          <p:nvPr/>
        </p:nvCxnSpPr>
        <p:spPr bwMode="auto">
          <a:xfrm flipV="1">
            <a:off x="4884674" y="4019747"/>
            <a:ext cx="1416487" cy="250603"/>
          </a:xfrm>
          <a:prstGeom prst="straightConnector1">
            <a:avLst/>
          </a:prstGeom>
          <a:noFill/>
          <a:ln w="9525" algn="ctr">
            <a:solidFill>
              <a:schemeClr val="tx1"/>
            </a:solidFill>
            <a:round/>
            <a:headEnd/>
            <a:tailEnd type="arrow" w="med" len="med"/>
          </a:ln>
        </p:spPr>
      </p:cxnSp>
      <p:cxnSp>
        <p:nvCxnSpPr>
          <p:cNvPr id="13321" name="Straight Arrow Connector 12"/>
          <p:cNvCxnSpPr>
            <a:cxnSpLocks noChangeShapeType="1"/>
          </p:cNvCxnSpPr>
          <p:nvPr/>
        </p:nvCxnSpPr>
        <p:spPr bwMode="auto">
          <a:xfrm>
            <a:off x="4941234" y="4741703"/>
            <a:ext cx="1673697" cy="20441"/>
          </a:xfrm>
          <a:prstGeom prst="straightConnector1">
            <a:avLst/>
          </a:prstGeom>
          <a:noFill/>
          <a:ln w="9525" algn="ctr">
            <a:solidFill>
              <a:schemeClr val="tx1"/>
            </a:solidFill>
            <a:round/>
            <a:headEnd/>
            <a:tailEnd type="arrow" w="med" len="med"/>
          </a:ln>
        </p:spPr>
      </p:cxnSp>
      <p:cxnSp>
        <p:nvCxnSpPr>
          <p:cNvPr id="13322" name="Straight Arrow Connector 14"/>
          <p:cNvCxnSpPr>
            <a:cxnSpLocks noChangeShapeType="1"/>
          </p:cNvCxnSpPr>
          <p:nvPr/>
        </p:nvCxnSpPr>
        <p:spPr bwMode="auto">
          <a:xfrm>
            <a:off x="4922380" y="5165910"/>
            <a:ext cx="1463256" cy="574009"/>
          </a:xfrm>
          <a:prstGeom prst="straightConnector1">
            <a:avLst/>
          </a:prstGeom>
          <a:noFill/>
          <a:ln w="9525" algn="ctr">
            <a:solidFill>
              <a:schemeClr val="tx1"/>
            </a:solidFill>
            <a:round/>
            <a:headEnd/>
            <a:tailEnd type="arrow" w="med" len="med"/>
          </a:ln>
        </p:spPr>
      </p:cxnSp>
      <p:sp>
        <p:nvSpPr>
          <p:cNvPr id="13" name="Slide Number Placeholder 12"/>
          <p:cNvSpPr>
            <a:spLocks noGrp="1"/>
          </p:cNvSpPr>
          <p:nvPr>
            <p:ph type="sldNum" sz="quarter" idx="10"/>
          </p:nvPr>
        </p:nvSpPr>
        <p:spPr/>
        <p:txBody>
          <a:bodyPr/>
          <a:lstStyle/>
          <a:p>
            <a:pPr>
              <a:defRPr/>
            </a:pPr>
            <a:r>
              <a:rPr lang="en-US">
                <a:solidFill>
                  <a:srgbClr val="000000"/>
                </a:solidFill>
              </a:rPr>
              <a:t>Zynq Architecture 12-</a:t>
            </a:r>
            <a:fld id="{99D29FBF-A473-46DA-BC14-675AC1C8F9A5}" type="slidenum">
              <a:rPr lang="en-US">
                <a:solidFill>
                  <a:srgbClr val="000000"/>
                </a:solidFill>
              </a:rPr>
              <a:pPr>
                <a:defRPr/>
              </a:pPr>
              <a:t>34</a:t>
            </a:fld>
            <a:endParaRPr lang="en-US" dirty="0">
              <a:solidFill>
                <a:srgbClr val="000000"/>
              </a:solidFill>
            </a:endParaRPr>
          </a:p>
        </p:txBody>
      </p:sp>
      <p:sp>
        <p:nvSpPr>
          <p:cNvPr id="14" name="Footer Placeholder 13"/>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t>The AXI Interface—AX4-Lite </a:t>
            </a:r>
          </a:p>
        </p:txBody>
      </p:sp>
      <p:sp>
        <p:nvSpPr>
          <p:cNvPr id="11" name="Content Placeholder 10"/>
          <p:cNvSpPr>
            <a:spLocks noGrp="1"/>
          </p:cNvSpPr>
          <p:nvPr>
            <p:ph sz="half" idx="1"/>
          </p:nvPr>
        </p:nvSpPr>
        <p:spPr/>
        <p:txBody>
          <a:bodyPr/>
          <a:lstStyle/>
          <a:p>
            <a:pPr marL="225425" indent="-225425"/>
            <a:r>
              <a:rPr lang="en-US" dirty="0"/>
              <a:t>No burst</a:t>
            </a:r>
          </a:p>
          <a:p>
            <a:pPr marL="225425" indent="-225425"/>
            <a:endParaRPr lang="en-US" dirty="0"/>
          </a:p>
          <a:p>
            <a:pPr marL="225425" indent="-225425"/>
            <a:r>
              <a:rPr lang="en-US" dirty="0"/>
              <a:t>Data width 32 or 64 only</a:t>
            </a:r>
          </a:p>
          <a:p>
            <a:pPr marL="460375" lvl="1" indent="-225425"/>
            <a:r>
              <a:rPr lang="en-US" dirty="0"/>
              <a:t>Xilinx IP only supports 32-bits</a:t>
            </a:r>
          </a:p>
          <a:p>
            <a:pPr marL="225425" indent="-225425"/>
            <a:endParaRPr lang="en-US" dirty="0"/>
          </a:p>
          <a:p>
            <a:pPr marL="225425" indent="-225425"/>
            <a:r>
              <a:rPr lang="en-US" dirty="0"/>
              <a:t>Very small footprint</a:t>
            </a:r>
          </a:p>
          <a:p>
            <a:pPr marL="225425" indent="-225425"/>
            <a:endParaRPr lang="en-US" dirty="0"/>
          </a:p>
          <a:p>
            <a:pPr marL="225425" indent="-225425"/>
            <a:r>
              <a:rPr lang="en-US" dirty="0"/>
              <a:t>Bridging to AXI4 handled </a:t>
            </a:r>
            <a:br>
              <a:rPr lang="en-US" dirty="0"/>
            </a:br>
            <a:r>
              <a:rPr lang="en-US" dirty="0"/>
              <a:t>automatically by </a:t>
            </a:r>
            <a:br>
              <a:rPr lang="en-US" dirty="0"/>
            </a:br>
            <a:r>
              <a:rPr lang="en-US" dirty="0" err="1"/>
              <a:t>AXI_Interconnect</a:t>
            </a:r>
            <a:r>
              <a:rPr lang="en-US" dirty="0"/>
              <a:t> (if needed)</a:t>
            </a:r>
          </a:p>
        </p:txBody>
      </p:sp>
      <p:sp>
        <p:nvSpPr>
          <p:cNvPr id="15365" name="Text Box 5"/>
          <p:cNvSpPr txBox="1">
            <a:spLocks noChangeArrowheads="1"/>
          </p:cNvSpPr>
          <p:nvPr/>
        </p:nvSpPr>
        <p:spPr bwMode="auto">
          <a:xfrm>
            <a:off x="9781672" y="2413394"/>
            <a:ext cx="1749197"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latin typeface="Arial" charset="0"/>
              </a:rPr>
              <a:t>AXI4-Lite Read</a:t>
            </a:r>
          </a:p>
        </p:txBody>
      </p:sp>
      <p:sp>
        <p:nvSpPr>
          <p:cNvPr id="15366" name="Text Box 6"/>
          <p:cNvSpPr txBox="1">
            <a:spLocks noChangeArrowheads="1"/>
          </p:cNvSpPr>
          <p:nvPr/>
        </p:nvSpPr>
        <p:spPr bwMode="auto">
          <a:xfrm>
            <a:off x="9768581" y="4773407"/>
            <a:ext cx="1732205"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latin typeface="Arial" charset="0"/>
              </a:rPr>
              <a:t>AXI4-Lite Write</a:t>
            </a:r>
          </a:p>
        </p:txBody>
      </p:sp>
      <p:grpSp>
        <p:nvGrpSpPr>
          <p:cNvPr id="2" name="Group 15"/>
          <p:cNvGrpSpPr/>
          <p:nvPr/>
        </p:nvGrpSpPr>
        <p:grpSpPr>
          <a:xfrm>
            <a:off x="4584697" y="1590441"/>
            <a:ext cx="5318757" cy="2139619"/>
            <a:chOff x="3098756" y="1798638"/>
            <a:chExt cx="3444875" cy="1495425"/>
          </a:xfrm>
        </p:grpSpPr>
        <p:pic>
          <p:nvPicPr>
            <p:cNvPr id="15363" name="Picture 3"/>
            <p:cNvPicPr>
              <a:picLocks noChangeAspect="1" noChangeArrowheads="1"/>
            </p:cNvPicPr>
            <p:nvPr/>
          </p:nvPicPr>
          <p:blipFill>
            <a:blip r:embed="rId3" cstate="print"/>
            <a:srcRect/>
            <a:stretch>
              <a:fillRect/>
            </a:stretch>
          </p:blipFill>
          <p:spPr bwMode="auto">
            <a:xfrm>
              <a:off x="3098756" y="1798638"/>
              <a:ext cx="3444875" cy="1438275"/>
            </a:xfrm>
            <a:prstGeom prst="rect">
              <a:avLst/>
            </a:prstGeom>
            <a:noFill/>
            <a:ln w="9525">
              <a:noFill/>
              <a:miter lim="800000"/>
              <a:headEnd/>
              <a:tailEnd/>
            </a:ln>
          </p:spPr>
        </p:pic>
        <p:sp>
          <p:nvSpPr>
            <p:cNvPr id="15367" name="Rectangle 8"/>
            <p:cNvSpPr>
              <a:spLocks noChangeArrowheads="1"/>
            </p:cNvSpPr>
            <p:nvPr/>
          </p:nvSpPr>
          <p:spPr bwMode="auto">
            <a:xfrm>
              <a:off x="4381456" y="2711450"/>
              <a:ext cx="1635125" cy="346075"/>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000000"/>
                </a:solidFill>
                <a:latin typeface="Arial" charset="0"/>
              </a:endParaRPr>
            </a:p>
          </p:txBody>
        </p:sp>
        <p:sp>
          <p:nvSpPr>
            <p:cNvPr id="15369" name="Rectangle 8"/>
            <p:cNvSpPr>
              <a:spLocks noChangeArrowheads="1"/>
            </p:cNvSpPr>
            <p:nvPr/>
          </p:nvSpPr>
          <p:spPr bwMode="auto">
            <a:xfrm>
              <a:off x="4413206" y="3087688"/>
              <a:ext cx="1228725" cy="206375"/>
            </a:xfrm>
            <a:prstGeom prst="rect">
              <a:avLst/>
            </a:prstGeom>
            <a:solidFill>
              <a:schemeClr val="bg1"/>
            </a:solidFill>
            <a:ln w="9525" algn="ctr">
              <a:noFill/>
              <a:round/>
              <a:headEnd/>
              <a:tailEnd/>
            </a:ln>
          </p:spPr>
          <p:txBody>
            <a:bodyPr/>
            <a:lstStyle/>
            <a:p>
              <a:pPr algn="ctr" fontAlgn="base">
                <a:spcBef>
                  <a:spcPct val="0"/>
                </a:spcBef>
                <a:spcAft>
                  <a:spcPct val="0"/>
                </a:spcAft>
              </a:pPr>
              <a:endParaRPr lang="en-US">
                <a:solidFill>
                  <a:srgbClr val="000000"/>
                </a:solidFill>
                <a:latin typeface="Arial" charset="0"/>
              </a:endParaRPr>
            </a:p>
          </p:txBody>
        </p:sp>
      </p:grpSp>
      <p:grpSp>
        <p:nvGrpSpPr>
          <p:cNvPr id="3" name="Group 14"/>
          <p:cNvGrpSpPr/>
          <p:nvPr/>
        </p:nvGrpSpPr>
        <p:grpSpPr>
          <a:xfrm>
            <a:off x="4544477" y="3703638"/>
            <a:ext cx="5334826" cy="2534200"/>
            <a:chOff x="3068594" y="3703638"/>
            <a:chExt cx="3519487" cy="2176462"/>
          </a:xfrm>
        </p:grpSpPr>
        <p:pic>
          <p:nvPicPr>
            <p:cNvPr id="15364" name="Picture 4"/>
            <p:cNvPicPr>
              <a:picLocks noChangeAspect="1" noChangeArrowheads="1"/>
            </p:cNvPicPr>
            <p:nvPr/>
          </p:nvPicPr>
          <p:blipFill>
            <a:blip r:embed="rId4" cstate="print"/>
            <a:srcRect/>
            <a:stretch>
              <a:fillRect/>
            </a:stretch>
          </p:blipFill>
          <p:spPr bwMode="auto">
            <a:xfrm>
              <a:off x="3068594" y="3703638"/>
              <a:ext cx="3519487" cy="2176462"/>
            </a:xfrm>
            <a:prstGeom prst="rect">
              <a:avLst/>
            </a:prstGeom>
            <a:noFill/>
            <a:ln w="9525">
              <a:noFill/>
              <a:miter lim="800000"/>
              <a:headEnd/>
              <a:tailEnd/>
            </a:ln>
          </p:spPr>
        </p:pic>
        <p:sp>
          <p:nvSpPr>
            <p:cNvPr id="15368" name="Rectangle 9"/>
            <p:cNvSpPr>
              <a:spLocks noChangeArrowheads="1"/>
            </p:cNvSpPr>
            <p:nvPr/>
          </p:nvSpPr>
          <p:spPr bwMode="auto">
            <a:xfrm>
              <a:off x="4390981" y="4611688"/>
              <a:ext cx="1676400" cy="357187"/>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000000"/>
                </a:solidFill>
                <a:latin typeface="Arial" charset="0"/>
              </a:endParaRPr>
            </a:p>
          </p:txBody>
        </p:sp>
        <p:sp>
          <p:nvSpPr>
            <p:cNvPr id="15370" name="Rectangle 9"/>
            <p:cNvSpPr>
              <a:spLocks noChangeArrowheads="1"/>
            </p:cNvSpPr>
            <p:nvPr/>
          </p:nvSpPr>
          <p:spPr bwMode="auto">
            <a:xfrm>
              <a:off x="4427494" y="4989513"/>
              <a:ext cx="1230312" cy="206375"/>
            </a:xfrm>
            <a:prstGeom prst="rect">
              <a:avLst/>
            </a:prstGeom>
            <a:solidFill>
              <a:schemeClr val="bg1"/>
            </a:solidFill>
            <a:ln w="9525" algn="ctr">
              <a:noFill/>
              <a:round/>
              <a:headEnd/>
              <a:tailEnd/>
            </a:ln>
          </p:spPr>
          <p:txBody>
            <a:bodyPr/>
            <a:lstStyle/>
            <a:p>
              <a:pPr algn="ctr" fontAlgn="base">
                <a:spcBef>
                  <a:spcPct val="0"/>
                </a:spcBef>
                <a:spcAft>
                  <a:spcPct val="0"/>
                </a:spcAft>
              </a:pPr>
              <a:endParaRPr lang="en-US">
                <a:solidFill>
                  <a:srgbClr val="000000"/>
                </a:solidFill>
                <a:latin typeface="Arial" charset="0"/>
              </a:endParaRPr>
            </a:p>
          </p:txBody>
        </p:sp>
      </p:grpSp>
      <p:sp>
        <p:nvSpPr>
          <p:cNvPr id="16" name="Slide Number Placeholder 15"/>
          <p:cNvSpPr>
            <a:spLocks noGrp="1"/>
          </p:cNvSpPr>
          <p:nvPr>
            <p:ph type="sldNum" sz="quarter" idx="10"/>
          </p:nvPr>
        </p:nvSpPr>
        <p:spPr/>
        <p:txBody>
          <a:bodyPr/>
          <a:lstStyle/>
          <a:p>
            <a:pPr>
              <a:defRPr/>
            </a:pPr>
            <a:r>
              <a:rPr lang="en-US">
                <a:solidFill>
                  <a:srgbClr val="000000"/>
                </a:solidFill>
              </a:rPr>
              <a:t>Zynq Architecture 12-</a:t>
            </a:r>
            <a:fld id="{99D29FBF-A473-46DA-BC14-675AC1C8F9A5}" type="slidenum">
              <a:rPr lang="en-US">
                <a:solidFill>
                  <a:srgbClr val="000000"/>
                </a:solidFill>
              </a:rPr>
              <a:pPr>
                <a:defRPr/>
              </a:pPr>
              <a:t>35</a:t>
            </a:fld>
            <a:endParaRPr lang="en-US" dirty="0">
              <a:solidFill>
                <a:srgbClr val="000000"/>
              </a:solidFill>
            </a:endParaRPr>
          </a:p>
        </p:txBody>
      </p:sp>
      <p:sp>
        <p:nvSpPr>
          <p:cNvPr id="17" name="Footer Placeholder 16"/>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The AXI Interface—AXI4</a:t>
            </a:r>
          </a:p>
        </p:txBody>
      </p:sp>
      <p:sp>
        <p:nvSpPr>
          <p:cNvPr id="7" name="Content Placeholder 10"/>
          <p:cNvSpPr>
            <a:spLocks noGrp="1"/>
          </p:cNvSpPr>
          <p:nvPr>
            <p:ph sz="half" idx="1"/>
          </p:nvPr>
        </p:nvSpPr>
        <p:spPr/>
        <p:txBody>
          <a:bodyPr/>
          <a:lstStyle/>
          <a:p>
            <a:pPr marL="225425" indent="-225425"/>
            <a:r>
              <a:rPr lang="en-US" dirty="0"/>
              <a:t>Sometimes called “Full AXI” or “AXI Memory Mapped”</a:t>
            </a:r>
          </a:p>
          <a:p>
            <a:pPr marL="461963" lvl="1" indent="-225425"/>
            <a:r>
              <a:rPr lang="en-US" dirty="0"/>
              <a:t>Not ARM-sanctioned names</a:t>
            </a:r>
          </a:p>
          <a:p>
            <a:endParaRPr lang="en-US" dirty="0"/>
          </a:p>
          <a:p>
            <a:pPr marL="227013" indent="-227013"/>
            <a:r>
              <a:rPr lang="en-US" dirty="0"/>
              <a:t>Single address multiple data</a:t>
            </a:r>
          </a:p>
          <a:p>
            <a:pPr marL="461963" lvl="1" indent="-227013"/>
            <a:r>
              <a:rPr lang="en-US" dirty="0"/>
              <a:t>Burst up to 256 data beats</a:t>
            </a:r>
          </a:p>
          <a:p>
            <a:endParaRPr lang="en-US" dirty="0"/>
          </a:p>
          <a:p>
            <a:pPr marL="225425" indent="-225425"/>
            <a:r>
              <a:rPr lang="en-US" dirty="0"/>
              <a:t>Data Width parameterizable</a:t>
            </a:r>
          </a:p>
          <a:p>
            <a:pPr marL="461963" lvl="1" indent="-227013"/>
            <a:r>
              <a:rPr lang="en-US" dirty="0"/>
              <a:t>1024 bits</a:t>
            </a:r>
          </a:p>
        </p:txBody>
      </p:sp>
      <p:pic>
        <p:nvPicPr>
          <p:cNvPr id="14339" name="Picture 4"/>
          <p:cNvPicPr>
            <a:picLocks noChangeAspect="1" noChangeArrowheads="1"/>
          </p:cNvPicPr>
          <p:nvPr/>
        </p:nvPicPr>
        <p:blipFill>
          <a:blip r:embed="rId3" cstate="print"/>
          <a:srcRect/>
          <a:stretch>
            <a:fillRect/>
          </a:stretch>
        </p:blipFill>
        <p:spPr bwMode="auto">
          <a:xfrm>
            <a:off x="4554551" y="1481783"/>
            <a:ext cx="6166335" cy="1931390"/>
          </a:xfrm>
          <a:prstGeom prst="rect">
            <a:avLst/>
          </a:prstGeom>
          <a:noFill/>
          <a:ln w="9525">
            <a:noFill/>
            <a:miter lim="800000"/>
            <a:headEnd/>
            <a:tailEnd/>
          </a:ln>
        </p:spPr>
      </p:pic>
      <p:pic>
        <p:nvPicPr>
          <p:cNvPr id="14340" name="Picture 5"/>
          <p:cNvPicPr>
            <a:picLocks noChangeAspect="1" noChangeArrowheads="1"/>
          </p:cNvPicPr>
          <p:nvPr/>
        </p:nvPicPr>
        <p:blipFill>
          <a:blip r:embed="rId4" cstate="print"/>
          <a:srcRect/>
          <a:stretch>
            <a:fillRect/>
          </a:stretch>
        </p:blipFill>
        <p:spPr bwMode="auto">
          <a:xfrm>
            <a:off x="4514345" y="3386804"/>
            <a:ext cx="6191682" cy="2872465"/>
          </a:xfrm>
          <a:prstGeom prst="rect">
            <a:avLst/>
          </a:prstGeom>
          <a:noFill/>
          <a:ln w="9525">
            <a:noFill/>
            <a:miter lim="800000"/>
            <a:headEnd/>
            <a:tailEnd/>
          </a:ln>
        </p:spPr>
      </p:pic>
      <p:sp>
        <p:nvSpPr>
          <p:cNvPr id="14341" name="Text Box 9"/>
          <p:cNvSpPr txBox="1">
            <a:spLocks noChangeArrowheads="1"/>
          </p:cNvSpPr>
          <p:nvPr/>
        </p:nvSpPr>
        <p:spPr bwMode="auto">
          <a:xfrm>
            <a:off x="10673558" y="2159913"/>
            <a:ext cx="1300356"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latin typeface="Arial" charset="0"/>
              </a:rPr>
              <a:t>AXI4 Read</a:t>
            </a:r>
          </a:p>
        </p:txBody>
      </p:sp>
      <p:sp>
        <p:nvSpPr>
          <p:cNvPr id="14342" name="Text Box 10"/>
          <p:cNvSpPr txBox="1">
            <a:spLocks noChangeArrowheads="1"/>
          </p:cNvSpPr>
          <p:nvPr/>
        </p:nvSpPr>
        <p:spPr bwMode="auto">
          <a:xfrm>
            <a:off x="10693391" y="4601408"/>
            <a:ext cx="1283364"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latin typeface="Arial" charset="0"/>
              </a:rPr>
              <a:t>AXI4 Write</a:t>
            </a:r>
          </a:p>
        </p:txBody>
      </p:sp>
      <p:sp>
        <p:nvSpPr>
          <p:cNvPr id="10" name="Slide Number Placeholder 9"/>
          <p:cNvSpPr>
            <a:spLocks noGrp="1"/>
          </p:cNvSpPr>
          <p:nvPr>
            <p:ph type="sldNum" sz="quarter" idx="10"/>
          </p:nvPr>
        </p:nvSpPr>
        <p:spPr/>
        <p:txBody>
          <a:bodyPr/>
          <a:lstStyle/>
          <a:p>
            <a:pPr>
              <a:defRPr/>
            </a:pPr>
            <a:r>
              <a:rPr lang="en-US">
                <a:solidFill>
                  <a:srgbClr val="000000"/>
                </a:solidFill>
              </a:rPr>
              <a:t>Zynq Architecture 12-</a:t>
            </a:r>
            <a:fld id="{99D29FBF-A473-46DA-BC14-675AC1C8F9A5}" type="slidenum">
              <a:rPr lang="en-US">
                <a:solidFill>
                  <a:srgbClr val="000000"/>
                </a:solidFill>
              </a:rPr>
              <a:pPr>
                <a:defRPr/>
              </a:pPr>
              <a:t>36</a:t>
            </a:fld>
            <a:endParaRPr lang="en-US" dirty="0">
              <a:solidFill>
                <a:srgbClr val="000000"/>
              </a:solidFill>
            </a:endParaRPr>
          </a:p>
        </p:txBody>
      </p:sp>
      <p:sp>
        <p:nvSpPr>
          <p:cNvPr id="11" name="Footer Placeholder 10"/>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The AXI Interface—AXI4-Stream</a:t>
            </a:r>
          </a:p>
        </p:txBody>
      </p:sp>
      <p:sp>
        <p:nvSpPr>
          <p:cNvPr id="9" name="Content Placeholder 10"/>
          <p:cNvSpPr>
            <a:spLocks noGrp="1"/>
          </p:cNvSpPr>
          <p:nvPr>
            <p:ph sz="half" idx="1"/>
          </p:nvPr>
        </p:nvSpPr>
        <p:spPr/>
        <p:txBody>
          <a:bodyPr/>
          <a:lstStyle/>
          <a:p>
            <a:pPr marL="234950" indent="-234950"/>
            <a:r>
              <a:rPr lang="en-US" dirty="0"/>
              <a:t>No address channel, no read and write, always just master to slave</a:t>
            </a:r>
          </a:p>
          <a:p>
            <a:pPr marL="461963" lvl="1" indent="-234950"/>
            <a:r>
              <a:rPr lang="en-US" dirty="0"/>
              <a:t>Effectively an AXI4 “write data” channel</a:t>
            </a:r>
          </a:p>
          <a:p>
            <a:pPr marL="234950" indent="-234950"/>
            <a:r>
              <a:rPr lang="en-US" dirty="0"/>
              <a:t>Unlimited burst length</a:t>
            </a:r>
          </a:p>
          <a:p>
            <a:pPr marL="461963" lvl="1" indent="-234950"/>
            <a:r>
              <a:rPr lang="en-US" dirty="0"/>
              <a:t>AXI4 max 256</a:t>
            </a:r>
          </a:p>
          <a:p>
            <a:pPr marL="461963" lvl="1" indent="-234950"/>
            <a:r>
              <a:rPr lang="en-US" dirty="0"/>
              <a:t>AXI4-Lite does not burst</a:t>
            </a:r>
          </a:p>
          <a:p>
            <a:pPr marL="234950" indent="-234950"/>
            <a:r>
              <a:rPr lang="en-US" dirty="0"/>
              <a:t>Virtually same signaling as AXI Data Channels</a:t>
            </a:r>
          </a:p>
          <a:p>
            <a:pPr marL="461963" lvl="1" indent="-234950"/>
            <a:r>
              <a:rPr lang="en-US" dirty="0"/>
              <a:t>Protocol allows merging, packing, width conversion</a:t>
            </a:r>
            <a:endParaRPr lang="en-US" sz="2000" dirty="0"/>
          </a:p>
          <a:p>
            <a:pPr marL="461963" lvl="1" indent="-234950"/>
            <a:r>
              <a:rPr lang="en-US" dirty="0"/>
              <a:t>Supports sparse, continuous, aligned, unaligned streams</a:t>
            </a:r>
          </a:p>
        </p:txBody>
      </p:sp>
      <p:sp>
        <p:nvSpPr>
          <p:cNvPr id="16390" name="Text Box 6"/>
          <p:cNvSpPr txBox="1">
            <a:spLocks noChangeArrowheads="1"/>
          </p:cNvSpPr>
          <p:nvPr/>
        </p:nvSpPr>
        <p:spPr bwMode="auto">
          <a:xfrm>
            <a:off x="7394227" y="2102117"/>
            <a:ext cx="2416111"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latin typeface="Arial" charset="0"/>
              </a:rPr>
              <a:t>AXI4-Stream Transfer</a:t>
            </a:r>
          </a:p>
        </p:txBody>
      </p:sp>
      <p:grpSp>
        <p:nvGrpSpPr>
          <p:cNvPr id="2" name="Group 17"/>
          <p:cNvGrpSpPr/>
          <p:nvPr/>
        </p:nvGrpSpPr>
        <p:grpSpPr>
          <a:xfrm>
            <a:off x="5926325" y="2499014"/>
            <a:ext cx="5177930" cy="2444185"/>
            <a:chOff x="2824163" y="2471847"/>
            <a:chExt cx="3519487" cy="2176462"/>
          </a:xfrm>
        </p:grpSpPr>
        <p:grpSp>
          <p:nvGrpSpPr>
            <p:cNvPr id="3" name="Group 11"/>
            <p:cNvGrpSpPr/>
            <p:nvPr/>
          </p:nvGrpSpPr>
          <p:grpSpPr>
            <a:xfrm>
              <a:off x="2824163" y="2471847"/>
              <a:ext cx="3519487" cy="2176462"/>
              <a:chOff x="2824163" y="2471847"/>
              <a:chExt cx="3519487" cy="2176462"/>
            </a:xfrm>
          </p:grpSpPr>
          <p:pic>
            <p:nvPicPr>
              <p:cNvPr id="16388" name="Picture 4"/>
              <p:cNvPicPr>
                <a:picLocks noChangeAspect="1" noChangeArrowheads="1"/>
              </p:cNvPicPr>
              <p:nvPr/>
            </p:nvPicPr>
            <p:blipFill>
              <a:blip r:embed="rId3" cstate="print"/>
              <a:srcRect/>
              <a:stretch>
                <a:fillRect/>
              </a:stretch>
            </p:blipFill>
            <p:spPr bwMode="auto">
              <a:xfrm>
                <a:off x="2824163" y="2471847"/>
                <a:ext cx="3519487" cy="2176462"/>
              </a:xfrm>
              <a:prstGeom prst="rect">
                <a:avLst/>
              </a:prstGeom>
              <a:noFill/>
              <a:ln w="9525">
                <a:noFill/>
                <a:miter lim="800000"/>
                <a:headEnd/>
                <a:tailEnd/>
              </a:ln>
            </p:spPr>
          </p:pic>
          <p:sp>
            <p:nvSpPr>
              <p:cNvPr id="16392" name="Rectangle 9"/>
              <p:cNvSpPr>
                <a:spLocks noChangeArrowheads="1"/>
              </p:cNvSpPr>
              <p:nvPr/>
            </p:nvSpPr>
            <p:spPr bwMode="auto">
              <a:xfrm>
                <a:off x="3360738" y="2548047"/>
                <a:ext cx="2451100" cy="609600"/>
              </a:xfrm>
              <a:prstGeom prst="rect">
                <a:avLst/>
              </a:prstGeom>
              <a:solidFill>
                <a:schemeClr val="bg1"/>
              </a:solidFill>
              <a:ln w="9525">
                <a:noFill/>
                <a:miter lim="800000"/>
                <a:headEnd/>
                <a:tailEnd/>
              </a:ln>
            </p:spPr>
            <p:txBody>
              <a:bodyPr wrap="none" anchor="ctr"/>
              <a:lstStyle/>
              <a:p>
                <a:pPr algn="ctr" fontAlgn="base">
                  <a:spcBef>
                    <a:spcPct val="0"/>
                  </a:spcBef>
                  <a:spcAft>
                    <a:spcPct val="0"/>
                  </a:spcAft>
                </a:pPr>
                <a:endParaRPr lang="en-US">
                  <a:solidFill>
                    <a:srgbClr val="000000"/>
                  </a:solidFill>
                  <a:latin typeface="Arial" charset="0"/>
                </a:endParaRPr>
              </a:p>
            </p:txBody>
          </p:sp>
        </p:grpSp>
        <p:sp>
          <p:nvSpPr>
            <p:cNvPr id="10" name="Rectangle 9"/>
            <p:cNvSpPr/>
            <p:nvPr/>
          </p:nvSpPr>
          <p:spPr bwMode="auto">
            <a:xfrm>
              <a:off x="3362876" y="3944771"/>
              <a:ext cx="2456033" cy="6952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pitchFamily="34" charset="0"/>
              </a:endParaRPr>
            </a:p>
          </p:txBody>
        </p:sp>
        <p:sp>
          <p:nvSpPr>
            <p:cNvPr id="13" name="Rectangle 12"/>
            <p:cNvSpPr/>
            <p:nvPr/>
          </p:nvSpPr>
          <p:spPr bwMode="auto">
            <a:xfrm>
              <a:off x="3823855" y="3430889"/>
              <a:ext cx="272052" cy="1284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pitchFamily="34" charset="0"/>
              </a:endParaRPr>
            </a:p>
          </p:txBody>
        </p:sp>
        <p:sp>
          <p:nvSpPr>
            <p:cNvPr id="14" name="Rectangle 13"/>
            <p:cNvSpPr/>
            <p:nvPr/>
          </p:nvSpPr>
          <p:spPr bwMode="auto">
            <a:xfrm>
              <a:off x="4233193" y="3432149"/>
              <a:ext cx="272052" cy="1284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pitchFamily="34" charset="0"/>
              </a:endParaRPr>
            </a:p>
          </p:txBody>
        </p:sp>
        <p:sp>
          <p:nvSpPr>
            <p:cNvPr id="15" name="Rectangle 14"/>
            <p:cNvSpPr/>
            <p:nvPr/>
          </p:nvSpPr>
          <p:spPr bwMode="auto">
            <a:xfrm>
              <a:off x="4672759" y="3425852"/>
              <a:ext cx="272052" cy="1284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pitchFamily="34" charset="0"/>
              </a:endParaRPr>
            </a:p>
          </p:txBody>
        </p:sp>
        <p:sp>
          <p:nvSpPr>
            <p:cNvPr id="16" name="Rectangle 15"/>
            <p:cNvSpPr/>
            <p:nvPr/>
          </p:nvSpPr>
          <p:spPr bwMode="auto">
            <a:xfrm>
              <a:off x="5104768" y="3427112"/>
              <a:ext cx="272052" cy="1284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pitchFamily="34" charset="0"/>
              </a:endParaRPr>
            </a:p>
          </p:txBody>
        </p:sp>
        <p:sp>
          <p:nvSpPr>
            <p:cNvPr id="17" name="Rectangle 16"/>
            <p:cNvSpPr/>
            <p:nvPr/>
          </p:nvSpPr>
          <p:spPr bwMode="auto">
            <a:xfrm>
              <a:off x="4168960" y="3216776"/>
              <a:ext cx="272052" cy="1284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pitchFamily="34" charset="0"/>
              </a:endParaRPr>
            </a:p>
          </p:txBody>
        </p:sp>
      </p:grpSp>
      <p:sp>
        <p:nvSpPr>
          <p:cNvPr id="18" name="Slide Number Placeholder 17"/>
          <p:cNvSpPr>
            <a:spLocks noGrp="1"/>
          </p:cNvSpPr>
          <p:nvPr>
            <p:ph type="sldNum" sz="quarter" idx="10"/>
          </p:nvPr>
        </p:nvSpPr>
        <p:spPr/>
        <p:txBody>
          <a:bodyPr/>
          <a:lstStyle/>
          <a:p>
            <a:pPr>
              <a:defRPr/>
            </a:pPr>
            <a:r>
              <a:rPr lang="en-US">
                <a:solidFill>
                  <a:srgbClr val="000000"/>
                </a:solidFill>
              </a:rPr>
              <a:t>Zynq Architecture 12-</a:t>
            </a:r>
            <a:fld id="{99D29FBF-A473-46DA-BC14-675AC1C8F9A5}" type="slidenum">
              <a:rPr lang="en-US">
                <a:solidFill>
                  <a:srgbClr val="000000"/>
                </a:solidFill>
              </a:rPr>
              <a:pPr>
                <a:defRPr/>
              </a:pPr>
              <a:t>37</a:t>
            </a:fld>
            <a:endParaRPr lang="en-US" dirty="0">
              <a:solidFill>
                <a:srgbClr val="000000"/>
              </a:solidFill>
            </a:endParaRPr>
          </a:p>
        </p:txBody>
      </p:sp>
      <p:sp>
        <p:nvSpPr>
          <p:cNvPr id="19" name="Footer Placeholder 18"/>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May not have packets</a:t>
            </a:r>
          </a:p>
          <a:p>
            <a:pPr marL="514350" lvl="1">
              <a:defRPr/>
            </a:pPr>
            <a:r>
              <a:rPr lang="en-US" dirty="0"/>
              <a:t>E.g. Digital up converter</a:t>
            </a:r>
          </a:p>
          <a:p>
            <a:pPr marL="914400" lvl="2">
              <a:defRPr/>
            </a:pPr>
            <a:r>
              <a:rPr lang="en-US" dirty="0"/>
              <a:t>No concept of address</a:t>
            </a:r>
          </a:p>
          <a:p>
            <a:pPr marL="914400" lvl="2">
              <a:defRPr/>
            </a:pPr>
            <a:r>
              <a:rPr lang="en-US" dirty="0"/>
              <a:t>Free-running data (in this case)</a:t>
            </a:r>
          </a:p>
          <a:p>
            <a:pPr marL="914400" lvl="2">
              <a:defRPr/>
            </a:pPr>
            <a:r>
              <a:rPr lang="en-US" dirty="0"/>
              <a:t>In this situation, AXI4-Stream would optimize to a very simple interface</a:t>
            </a:r>
          </a:p>
          <a:p>
            <a:r>
              <a:rPr lang="en-US" dirty="0"/>
              <a:t>May have packets</a:t>
            </a:r>
          </a:p>
          <a:p>
            <a:pPr lvl="1"/>
            <a:r>
              <a:rPr lang="en-US" dirty="0"/>
              <a:t>E.g. </a:t>
            </a:r>
            <a:r>
              <a:rPr lang="en-US" dirty="0" err="1"/>
              <a:t>PCIe</a:t>
            </a:r>
            <a:endParaRPr lang="en-US" dirty="0"/>
          </a:p>
          <a:p>
            <a:pPr lvl="2"/>
            <a:r>
              <a:rPr lang="en-US" dirty="0"/>
              <a:t>Their packets may contain different information</a:t>
            </a:r>
            <a:endParaRPr lang="en-US" sz="3200" u="sng" dirty="0"/>
          </a:p>
          <a:p>
            <a:pPr lvl="2"/>
            <a:r>
              <a:rPr lang="en-US" dirty="0"/>
              <a:t>Typically bridge logic of some sort is needed</a:t>
            </a:r>
          </a:p>
        </p:txBody>
      </p:sp>
      <p:sp>
        <p:nvSpPr>
          <p:cNvPr id="4" name="Title 3"/>
          <p:cNvSpPr>
            <a:spLocks noGrp="1"/>
          </p:cNvSpPr>
          <p:nvPr>
            <p:ph type="title"/>
          </p:nvPr>
        </p:nvSpPr>
        <p:spPr/>
        <p:txBody>
          <a:bodyPr/>
          <a:lstStyle/>
          <a:p>
            <a:r>
              <a:rPr lang="en-US" dirty="0"/>
              <a:t>Streaming Applications</a:t>
            </a:r>
          </a:p>
        </p:txBody>
      </p:sp>
      <p:sp>
        <p:nvSpPr>
          <p:cNvPr id="6" name="Slide Number Placeholder 5"/>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38</a:t>
            </a:fld>
            <a:endParaRPr lang="en-US" dirty="0">
              <a:solidFill>
                <a:srgbClr val="000000"/>
              </a:solidFill>
            </a:endParaRPr>
          </a:p>
        </p:txBody>
      </p:sp>
      <p:sp>
        <p:nvSpPr>
          <p:cNvPr id="7" name="Footer Placeholder 6"/>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200"/>
              </a:lnSpc>
              <a:tabLst>
                <a:tab pos="228600" algn="l"/>
              </a:tabLst>
            </a:pPr>
            <a:r>
              <a:rPr lang="en-US" altLang="zh-CN" dirty="0" err="1">
                <a:solidFill>
                  <a:schemeClr val="bg2"/>
                </a:solidFill>
                <a:cs typeface="Arial" pitchFamily="34" charset="0"/>
              </a:rPr>
              <a:t>Zynq</a:t>
            </a:r>
            <a:r>
              <a:rPr lang="en-US" altLang="zh-CN" dirty="0">
                <a:solidFill>
                  <a:schemeClr val="bg2"/>
                </a:solidFill>
                <a:cs typeface="Arial" pitchFamily="34" charset="0"/>
              </a:rPr>
              <a:t> All Programmable </a:t>
            </a:r>
            <a:r>
              <a:rPr lang="en-US" altLang="zh-CN" dirty="0" err="1">
                <a:solidFill>
                  <a:schemeClr val="bg2"/>
                </a:solidFill>
                <a:cs typeface="Arial" pitchFamily="34" charset="0"/>
              </a:rPr>
              <a:t>SoC</a:t>
            </a:r>
            <a:r>
              <a:rPr lang="en-US" altLang="zh-CN" dirty="0">
                <a:solidFill>
                  <a:schemeClr val="bg2"/>
                </a:solidFill>
                <a:cs typeface="Arial" pitchFamily="34" charset="0"/>
              </a:rPr>
              <a:t> (AP </a:t>
            </a:r>
            <a:r>
              <a:rPr lang="en-US" altLang="zh-CN" dirty="0" err="1">
                <a:solidFill>
                  <a:schemeClr val="bg2"/>
                </a:solidFill>
                <a:cs typeface="Arial" pitchFamily="34" charset="0"/>
              </a:rPr>
              <a:t>SoC</a:t>
            </a:r>
            <a:r>
              <a:rPr lang="en-US" altLang="zh-CN" dirty="0">
                <a:solidFill>
                  <a:schemeClr val="bg2"/>
                </a:solidFill>
                <a:cs typeface="Arial" pitchFamily="34" charset="0"/>
              </a:rPr>
              <a:t>)</a:t>
            </a:r>
          </a:p>
          <a:p>
            <a:pPr>
              <a:lnSpc>
                <a:spcPts val="2200"/>
              </a:lnSpc>
              <a:tabLst>
                <a:tab pos="228600" algn="l"/>
              </a:tabLst>
            </a:pPr>
            <a:r>
              <a:rPr lang="en-US" altLang="zh-CN" dirty="0" err="1">
                <a:solidFill>
                  <a:srgbClr val="EE3424"/>
                </a:solidFill>
                <a:cs typeface="Arial" pitchFamily="34" charset="0"/>
              </a:rPr>
              <a:t>Zynq</a:t>
            </a:r>
            <a:r>
              <a:rPr lang="en-US" altLang="zh-CN" dirty="0">
                <a:solidFill>
                  <a:srgbClr val="EE3424"/>
                </a:solidFill>
                <a:cs typeface="Arial" pitchFamily="34" charset="0"/>
              </a:rPr>
              <a:t> AP </a:t>
            </a:r>
            <a:r>
              <a:rPr lang="en-US" altLang="zh-CN" dirty="0" err="1">
                <a:solidFill>
                  <a:srgbClr val="EE3424"/>
                </a:solidFill>
                <a:cs typeface="Arial" pitchFamily="34" charset="0"/>
              </a:rPr>
              <a:t>SoC</a:t>
            </a:r>
            <a:r>
              <a:rPr lang="en-US" altLang="zh-CN" dirty="0">
                <a:solidFill>
                  <a:srgbClr val="EE3424"/>
                </a:solidFill>
                <a:cs typeface="Arial" pitchFamily="34" charset="0"/>
              </a:rPr>
              <a:t> Processing System (PS)</a:t>
            </a:r>
          </a:p>
          <a:p>
            <a:pPr>
              <a:lnSpc>
                <a:spcPts val="2200"/>
              </a:lnSpc>
              <a:tabLst>
                <a:tab pos="228600" algn="l"/>
              </a:tabLst>
            </a:pPr>
            <a:r>
              <a:rPr lang="en-US" altLang="zh-CN" dirty="0">
                <a:solidFill>
                  <a:srgbClr val="EE3424"/>
                </a:solidFill>
                <a:cs typeface="Arial" pitchFamily="34" charset="0"/>
              </a:rPr>
              <a:t>Processor Peripherals</a:t>
            </a:r>
          </a:p>
          <a:p>
            <a:pPr>
              <a:lnSpc>
                <a:spcPts val="2200"/>
              </a:lnSpc>
              <a:tabLst>
                <a:tab pos="228600" algn="l"/>
              </a:tabLst>
            </a:pPr>
            <a:r>
              <a:rPr lang="en-US" altLang="zh-CN" dirty="0">
                <a:solidFill>
                  <a:srgbClr val="EE3424"/>
                </a:solidFill>
                <a:cs typeface="Arial" pitchFamily="34" charset="0"/>
              </a:rPr>
              <a:t>Clock, Reset, and Debug Features</a:t>
            </a:r>
          </a:p>
          <a:p>
            <a:pPr>
              <a:lnSpc>
                <a:spcPts val="2200"/>
              </a:lnSpc>
              <a:tabLst>
                <a:tab pos="228600" algn="l"/>
              </a:tabLst>
            </a:pPr>
            <a:r>
              <a:rPr lang="en-US" altLang="zh-CN" dirty="0">
                <a:solidFill>
                  <a:srgbClr val="EE3424"/>
                </a:solidFill>
                <a:cs typeface="Arial" pitchFamily="34" charset="0"/>
              </a:rPr>
              <a:t>AXI Interfaces</a:t>
            </a:r>
          </a:p>
          <a:p>
            <a:pPr>
              <a:lnSpc>
                <a:spcPts val="2200"/>
              </a:lnSpc>
              <a:tabLst>
                <a:tab pos="228600" algn="l"/>
              </a:tabLst>
            </a:pPr>
            <a:r>
              <a:rPr lang="en-US" altLang="zh-CN" i="1" dirty="0">
                <a:solidFill>
                  <a:schemeClr val="tx1"/>
                </a:solidFill>
                <a:cs typeface="Arial" pitchFamily="34" charset="0"/>
              </a:rPr>
              <a:t>Summary</a:t>
            </a:r>
          </a:p>
        </p:txBody>
      </p:sp>
      <p:sp>
        <p:nvSpPr>
          <p:cNvPr id="4" name="Title 3"/>
          <p:cNvSpPr>
            <a:spLocks noGrp="1"/>
          </p:cNvSpPr>
          <p:nvPr>
            <p:ph type="title"/>
          </p:nvPr>
        </p:nvSpPr>
        <p:spPr/>
        <p:txBody>
          <a:bodyPr/>
          <a:lstStyle/>
          <a:p>
            <a:r>
              <a:rPr lang="en-US" dirty="0"/>
              <a:t>Outline</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39</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200"/>
              </a:lnSpc>
              <a:tabLst>
                <a:tab pos="228600" algn="l"/>
              </a:tabLst>
            </a:pPr>
            <a:r>
              <a:rPr lang="en-US" altLang="zh-CN" i="1" dirty="0" err="1">
                <a:solidFill>
                  <a:schemeClr val="tx1"/>
                </a:solidFill>
                <a:cs typeface="Arial" pitchFamily="34" charset="0"/>
              </a:rPr>
              <a:t>Zynq</a:t>
            </a:r>
            <a:r>
              <a:rPr lang="en-US" altLang="zh-CN" i="1" dirty="0">
                <a:solidFill>
                  <a:schemeClr val="tx1"/>
                </a:solidFill>
                <a:cs typeface="Arial" pitchFamily="34" charset="0"/>
              </a:rPr>
              <a:t> All Programmable </a:t>
            </a:r>
            <a:r>
              <a:rPr lang="en-US" altLang="zh-CN" i="1" dirty="0" err="1">
                <a:solidFill>
                  <a:schemeClr val="tx1"/>
                </a:solidFill>
                <a:cs typeface="Arial" pitchFamily="34" charset="0"/>
              </a:rPr>
              <a:t>SoC</a:t>
            </a:r>
            <a:r>
              <a:rPr lang="en-US" altLang="zh-CN" i="1" dirty="0">
                <a:solidFill>
                  <a:schemeClr val="tx1"/>
                </a:solidFill>
                <a:cs typeface="Arial" pitchFamily="34" charset="0"/>
              </a:rPr>
              <a:t> (AP </a:t>
            </a:r>
            <a:r>
              <a:rPr lang="en-US" altLang="zh-CN" i="1" dirty="0" err="1">
                <a:solidFill>
                  <a:schemeClr val="tx1"/>
                </a:solidFill>
                <a:cs typeface="Arial" pitchFamily="34" charset="0"/>
              </a:rPr>
              <a:t>SoC</a:t>
            </a:r>
            <a:r>
              <a:rPr lang="en-US" altLang="zh-CN" i="1" dirty="0">
                <a:solidFill>
                  <a:schemeClr val="tx1"/>
                </a:solidFill>
                <a:cs typeface="Arial" pitchFamily="34" charset="0"/>
              </a:rPr>
              <a:t>)</a:t>
            </a:r>
          </a:p>
          <a:p>
            <a:pPr>
              <a:lnSpc>
                <a:spcPts val="2200"/>
              </a:lnSpc>
              <a:tabLst>
                <a:tab pos="228600" algn="l"/>
              </a:tabLst>
            </a:pPr>
            <a:r>
              <a:rPr lang="en-US" altLang="zh-CN" dirty="0" err="1">
                <a:solidFill>
                  <a:srgbClr val="EE3424"/>
                </a:solidFill>
                <a:cs typeface="Arial" pitchFamily="34" charset="0"/>
              </a:rPr>
              <a:t>Zynq</a:t>
            </a:r>
            <a:r>
              <a:rPr lang="en-US" altLang="zh-CN" dirty="0">
                <a:solidFill>
                  <a:srgbClr val="EE3424"/>
                </a:solidFill>
                <a:cs typeface="Arial" pitchFamily="34" charset="0"/>
              </a:rPr>
              <a:t> AP </a:t>
            </a:r>
            <a:r>
              <a:rPr lang="en-US" altLang="zh-CN" dirty="0" err="1">
                <a:solidFill>
                  <a:srgbClr val="EE3424"/>
                </a:solidFill>
                <a:cs typeface="Arial" pitchFamily="34" charset="0"/>
              </a:rPr>
              <a:t>SoC</a:t>
            </a:r>
            <a:r>
              <a:rPr lang="en-US" altLang="zh-CN" dirty="0">
                <a:solidFill>
                  <a:srgbClr val="EE3424"/>
                </a:solidFill>
                <a:cs typeface="Arial" pitchFamily="34" charset="0"/>
              </a:rPr>
              <a:t> Processing System (PS)</a:t>
            </a:r>
          </a:p>
          <a:p>
            <a:pPr>
              <a:lnSpc>
                <a:spcPts val="2200"/>
              </a:lnSpc>
              <a:tabLst>
                <a:tab pos="228600" algn="l"/>
              </a:tabLst>
            </a:pPr>
            <a:r>
              <a:rPr lang="en-US" altLang="zh-CN" dirty="0">
                <a:solidFill>
                  <a:srgbClr val="EE3424"/>
                </a:solidFill>
                <a:cs typeface="Arial" pitchFamily="34" charset="0"/>
              </a:rPr>
              <a:t>Processor Peripherals</a:t>
            </a:r>
          </a:p>
          <a:p>
            <a:pPr>
              <a:lnSpc>
                <a:spcPts val="2200"/>
              </a:lnSpc>
              <a:tabLst>
                <a:tab pos="228600" algn="l"/>
              </a:tabLst>
            </a:pPr>
            <a:r>
              <a:rPr lang="en-US" altLang="zh-CN" dirty="0">
                <a:solidFill>
                  <a:srgbClr val="EE3424"/>
                </a:solidFill>
                <a:cs typeface="Arial" pitchFamily="34" charset="0"/>
              </a:rPr>
              <a:t>Clock, Reset, and Debug Features</a:t>
            </a:r>
          </a:p>
          <a:p>
            <a:pPr>
              <a:lnSpc>
                <a:spcPts val="2200"/>
              </a:lnSpc>
              <a:tabLst>
                <a:tab pos="228600" algn="l"/>
              </a:tabLst>
            </a:pPr>
            <a:r>
              <a:rPr lang="en-US" altLang="zh-CN" dirty="0">
                <a:solidFill>
                  <a:srgbClr val="EE3424"/>
                </a:solidFill>
                <a:cs typeface="Arial" pitchFamily="34" charset="0"/>
              </a:rPr>
              <a:t>AXI Interfaces</a:t>
            </a:r>
          </a:p>
          <a:p>
            <a:pPr>
              <a:lnSpc>
                <a:spcPts val="2200"/>
              </a:lnSpc>
              <a:tabLst>
                <a:tab pos="228600" algn="l"/>
              </a:tabLst>
            </a:pPr>
            <a:r>
              <a:rPr lang="en-US" altLang="zh-CN" dirty="0">
                <a:solidFill>
                  <a:srgbClr val="EE3424"/>
                </a:solidFill>
                <a:cs typeface="Arial" pitchFamily="34" charset="0"/>
              </a:rPr>
              <a:t>Summary</a:t>
            </a:r>
          </a:p>
        </p:txBody>
      </p:sp>
      <p:sp>
        <p:nvSpPr>
          <p:cNvPr id="4" name="Title 3"/>
          <p:cNvSpPr>
            <a:spLocks noGrp="1"/>
          </p:cNvSpPr>
          <p:nvPr>
            <p:ph type="title"/>
          </p:nvPr>
        </p:nvSpPr>
        <p:spPr/>
        <p:txBody>
          <a:bodyPr/>
          <a:lstStyle/>
          <a:p>
            <a:r>
              <a:rPr lang="en-US" dirty="0"/>
              <a:t>Outline</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4</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Zynq-7000 processing platform is a system on a chip (SoC) processor with embedded programmable logic</a:t>
            </a:r>
          </a:p>
          <a:p>
            <a:r>
              <a:rPr lang="en-US" dirty="0"/>
              <a:t>The processing system (PS) is the hard silicon dual core consisting of</a:t>
            </a:r>
          </a:p>
          <a:p>
            <a:pPr lvl="1"/>
            <a:r>
              <a:rPr lang="en-US" dirty="0"/>
              <a:t>APU and list components</a:t>
            </a:r>
          </a:p>
          <a:p>
            <a:pPr lvl="2"/>
            <a:r>
              <a:rPr lang="en-US" dirty="0"/>
              <a:t>Two Cortex-A9 processors</a:t>
            </a:r>
          </a:p>
          <a:p>
            <a:pPr lvl="2"/>
            <a:r>
              <a:rPr lang="en-US" dirty="0"/>
              <a:t>NEON co-processor</a:t>
            </a:r>
          </a:p>
          <a:p>
            <a:pPr lvl="2"/>
            <a:r>
              <a:rPr lang="en-US" dirty="0"/>
              <a:t>General interrupt controller (GIC)</a:t>
            </a:r>
          </a:p>
          <a:p>
            <a:pPr lvl="2"/>
            <a:r>
              <a:rPr lang="en-US" dirty="0"/>
              <a:t>General and watchdog timers</a:t>
            </a:r>
          </a:p>
          <a:p>
            <a:pPr lvl="1"/>
            <a:r>
              <a:rPr lang="en-US" dirty="0"/>
              <a:t>I/O peripherals</a:t>
            </a:r>
          </a:p>
          <a:p>
            <a:pPr lvl="1"/>
            <a:r>
              <a:rPr lang="en-US" dirty="0"/>
              <a:t>External memory interfaces</a:t>
            </a:r>
          </a:p>
          <a:p>
            <a:endParaRPr lang="en-US" dirty="0"/>
          </a:p>
        </p:txBody>
      </p:sp>
      <p:sp>
        <p:nvSpPr>
          <p:cNvPr id="4" name="Title 3"/>
          <p:cNvSpPr>
            <a:spLocks noGrp="1"/>
          </p:cNvSpPr>
          <p:nvPr>
            <p:ph type="title"/>
          </p:nvPr>
        </p:nvSpPr>
        <p:spPr/>
        <p:txBody>
          <a:bodyPr/>
          <a:lstStyle/>
          <a:p>
            <a:r>
              <a:rPr lang="en-US" dirty="0"/>
              <a:t>Summary</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40</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programmable logic (PL) consists of 7 series devices</a:t>
            </a:r>
          </a:p>
          <a:p>
            <a:r>
              <a:rPr lang="en-US" dirty="0"/>
              <a:t>AXI is an interface providing high performance through point-to-point connection</a:t>
            </a:r>
          </a:p>
          <a:p>
            <a:r>
              <a:rPr lang="en-US" dirty="0"/>
              <a:t>AXI has separate, independent read and write interfaces implemented with channels</a:t>
            </a:r>
          </a:p>
          <a:p>
            <a:r>
              <a:rPr lang="en-US" dirty="0"/>
              <a:t>The AXI4 interface offers improvements over AXI3 and defines</a:t>
            </a:r>
          </a:p>
          <a:p>
            <a:pPr lvl="1"/>
            <a:r>
              <a:rPr lang="en-US" dirty="0"/>
              <a:t>Full AXI memory mapped</a:t>
            </a:r>
          </a:p>
          <a:p>
            <a:pPr lvl="1"/>
            <a:r>
              <a:rPr lang="en-US" dirty="0"/>
              <a:t>AXI Lite</a:t>
            </a:r>
          </a:p>
          <a:p>
            <a:pPr lvl="1"/>
            <a:r>
              <a:rPr lang="en-US" dirty="0"/>
              <a:t>AXI Stream</a:t>
            </a:r>
          </a:p>
          <a:p>
            <a:r>
              <a:rPr lang="en-US" dirty="0"/>
              <a:t>Tightly coupled AXI ports interface the PL and PS for maximum performance</a:t>
            </a:r>
          </a:p>
          <a:p>
            <a:r>
              <a:rPr lang="en-US" dirty="0"/>
              <a:t>The PS boots from a selection of external memory devices</a:t>
            </a:r>
          </a:p>
          <a:p>
            <a:r>
              <a:rPr lang="en-US" dirty="0"/>
              <a:t>The PL is configured by and after the PS boots</a:t>
            </a:r>
          </a:p>
          <a:p>
            <a:r>
              <a:rPr lang="en-US" dirty="0"/>
              <a:t>The PS provides clocking resources to the PL</a:t>
            </a:r>
          </a:p>
          <a:p>
            <a:r>
              <a:rPr lang="en-US" dirty="0"/>
              <a:t>The PL may not provide clocking to the PS</a:t>
            </a:r>
          </a:p>
        </p:txBody>
      </p:sp>
      <p:sp>
        <p:nvSpPr>
          <p:cNvPr id="4" name="Title 3"/>
          <p:cNvSpPr>
            <a:spLocks noGrp="1"/>
          </p:cNvSpPr>
          <p:nvPr>
            <p:ph type="title"/>
          </p:nvPr>
        </p:nvSpPr>
        <p:spPr/>
        <p:txBody>
          <a:bodyPr/>
          <a:lstStyle/>
          <a:p>
            <a:r>
              <a:rPr lang="en-US" dirty="0"/>
              <a:t>Summary</a:t>
            </a:r>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41</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944DEE-642B-BF85-541C-C5337982F41D}"/>
              </a:ext>
            </a:extLst>
          </p:cNvPr>
          <p:cNvSpPr>
            <a:spLocks noGrp="1"/>
          </p:cNvSpPr>
          <p:nvPr>
            <p:ph type="sldNum" sz="quarter" idx="12"/>
          </p:nvPr>
        </p:nvSpPr>
        <p:spPr/>
        <p:txBody>
          <a:bodyPr/>
          <a:lstStyle/>
          <a:p>
            <a:fld id="{5F44216D-285E-4743-ADC0-F517FFC76697}" type="slidenum">
              <a:rPr lang="en-US" smtClean="0"/>
              <a:t>42</a:t>
            </a:fld>
            <a:endParaRPr lang="en-US" dirty="0"/>
          </a:p>
        </p:txBody>
      </p:sp>
      <p:grpSp>
        <p:nvGrpSpPr>
          <p:cNvPr id="6" name="Group 5">
            <a:extLst>
              <a:ext uri="{FF2B5EF4-FFF2-40B4-BE49-F238E27FC236}">
                <a16:creationId xmlns:a16="http://schemas.microsoft.com/office/drawing/2014/main" id="{67428E99-0738-B463-DA6B-5A05F9F29FC0}"/>
              </a:ext>
            </a:extLst>
          </p:cNvPr>
          <p:cNvGrpSpPr/>
          <p:nvPr/>
        </p:nvGrpSpPr>
        <p:grpSpPr>
          <a:xfrm>
            <a:off x="2541282" y="305752"/>
            <a:ext cx="6875674" cy="6384638"/>
            <a:chOff x="3277000" y="988927"/>
            <a:chExt cx="5404237" cy="5018287"/>
          </a:xfrm>
        </p:grpSpPr>
        <p:sp>
          <p:nvSpPr>
            <p:cNvPr id="8" name="Freeform: Shape 7">
              <a:extLst>
                <a:ext uri="{FF2B5EF4-FFF2-40B4-BE49-F238E27FC236}">
                  <a16:creationId xmlns:a16="http://schemas.microsoft.com/office/drawing/2014/main" id="{0F25DA5B-445C-8CBE-738D-D2E7FEEB6654}"/>
                </a:ext>
              </a:extLst>
            </p:cNvPr>
            <p:cNvSpPr/>
            <p:nvPr/>
          </p:nvSpPr>
          <p:spPr>
            <a:xfrm>
              <a:off x="4154474" y="1033249"/>
              <a:ext cx="4335807" cy="4788773"/>
            </a:xfrm>
            <a:custGeom>
              <a:avLst/>
              <a:gdLst>
                <a:gd name="connsiteX0" fmla="*/ 1941526 w 4335807"/>
                <a:gd name="connsiteY0" fmla="*/ 0 h 4788773"/>
                <a:gd name="connsiteX1" fmla="*/ 89054 w 4335807"/>
                <a:gd name="connsiteY1" fmla="*/ 880136 h 4788773"/>
                <a:gd name="connsiteX2" fmla="*/ 151973 w 4335807"/>
                <a:gd name="connsiteY2" fmla="*/ 880136 h 4788773"/>
                <a:gd name="connsiteX3" fmla="*/ 3460069 w 4335807"/>
                <a:gd name="connsiteY3" fmla="*/ 603262 h 4788773"/>
                <a:gd name="connsiteX4" fmla="*/ 3736935 w 4335807"/>
                <a:gd name="connsiteY4" fmla="*/ 3911341 h 4788773"/>
                <a:gd name="connsiteX5" fmla="*/ 428847 w 4335807"/>
                <a:gd name="connsiteY5" fmla="*/ 4188232 h 4788773"/>
                <a:gd name="connsiteX6" fmla="*/ 60257 w 4335807"/>
                <a:gd name="connsiteY6" fmla="*/ 3795692 h 4788773"/>
                <a:gd name="connsiteX7" fmla="*/ 0 w 4335807"/>
                <a:gd name="connsiteY7" fmla="*/ 3795692 h 4788773"/>
                <a:gd name="connsiteX8" fmla="*/ 3342725 w 4335807"/>
                <a:gd name="connsiteY8" fmla="*/ 4335631 h 4788773"/>
                <a:gd name="connsiteX9" fmla="*/ 3882665 w 4335807"/>
                <a:gd name="connsiteY9" fmla="*/ 992905 h 4788773"/>
                <a:gd name="connsiteX10" fmla="*/ 1941526 w 4335807"/>
                <a:gd name="connsiteY10" fmla="*/ 0 h 478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5807" h="4788773">
                  <a:moveTo>
                    <a:pt x="1941526" y="0"/>
                  </a:moveTo>
                  <a:cubicBezTo>
                    <a:pt x="1223164" y="157"/>
                    <a:pt x="542950" y="323337"/>
                    <a:pt x="89054" y="880136"/>
                  </a:cubicBezTo>
                  <a:lnTo>
                    <a:pt x="151973" y="880136"/>
                  </a:lnTo>
                  <a:cubicBezTo>
                    <a:pt x="989009" y="-109825"/>
                    <a:pt x="2470091" y="-233787"/>
                    <a:pt x="3460069" y="603262"/>
                  </a:cubicBezTo>
                  <a:cubicBezTo>
                    <a:pt x="4450022" y="1440306"/>
                    <a:pt x="4573996" y="2921388"/>
                    <a:pt x="3736935" y="3911341"/>
                  </a:cubicBezTo>
                  <a:cubicBezTo>
                    <a:pt x="2899899" y="4901318"/>
                    <a:pt x="1418817" y="5025269"/>
                    <a:pt x="428847" y="4188232"/>
                  </a:cubicBezTo>
                  <a:cubicBezTo>
                    <a:pt x="291333" y="4071953"/>
                    <a:pt x="167656" y="3940235"/>
                    <a:pt x="60257" y="3795692"/>
                  </a:cubicBezTo>
                  <a:lnTo>
                    <a:pt x="0" y="3795692"/>
                  </a:lnTo>
                  <a:cubicBezTo>
                    <a:pt x="773968" y="4867851"/>
                    <a:pt x="2270567" y="5109603"/>
                    <a:pt x="3342725" y="4335631"/>
                  </a:cubicBezTo>
                  <a:cubicBezTo>
                    <a:pt x="4414884" y="3561658"/>
                    <a:pt x="4656637" y="2065065"/>
                    <a:pt x="3882665" y="992905"/>
                  </a:cubicBezTo>
                  <a:cubicBezTo>
                    <a:pt x="3432602" y="369434"/>
                    <a:pt x="2710465" y="63"/>
                    <a:pt x="1941526" y="0"/>
                  </a:cubicBezTo>
                  <a:close/>
                </a:path>
              </a:pathLst>
            </a:custGeom>
            <a:solidFill>
              <a:srgbClr val="FF2424"/>
            </a:solidFill>
            <a:ln w="24176" cap="flat">
              <a:noFill/>
              <a:prstDash val="solid"/>
              <a:miter/>
            </a:ln>
          </p:spPr>
          <p:txBody>
            <a:bodyPr rtlCol="0" anchor="ctr"/>
            <a:lstStyle/>
            <a:p>
              <a:endParaRPr lang="en-IN" dirty="0"/>
            </a:p>
          </p:txBody>
        </p:sp>
        <p:sp>
          <p:nvSpPr>
            <p:cNvPr id="9" name="Freeform: Shape 8">
              <a:extLst>
                <a:ext uri="{FF2B5EF4-FFF2-40B4-BE49-F238E27FC236}">
                  <a16:creationId xmlns:a16="http://schemas.microsoft.com/office/drawing/2014/main" id="{FF6C70F8-D296-0047-74BE-C9B632202D36}"/>
                </a:ext>
              </a:extLst>
            </p:cNvPr>
            <p:cNvSpPr/>
            <p:nvPr/>
          </p:nvSpPr>
          <p:spPr>
            <a:xfrm>
              <a:off x="3511009" y="988927"/>
              <a:ext cx="5170228" cy="5018287"/>
            </a:xfrm>
            <a:custGeom>
              <a:avLst/>
              <a:gdLst>
                <a:gd name="connsiteX0" fmla="*/ 2401074 w 5170228"/>
                <a:gd name="connsiteY0" fmla="*/ 5018288 h 5018287"/>
                <a:gd name="connsiteX1" fmla="*/ 2399381 w 5170228"/>
                <a:gd name="connsiteY1" fmla="*/ 5018288 h 5018287"/>
                <a:gd name="connsiteX2" fmla="*/ 2394541 w 5170228"/>
                <a:gd name="connsiteY2" fmla="*/ 5018288 h 5018287"/>
                <a:gd name="connsiteX3" fmla="*/ 898286 w 5170228"/>
                <a:gd name="connsiteY3" fmla="*/ 4398781 h 5018287"/>
                <a:gd name="connsiteX4" fmla="*/ 892795 w 5170228"/>
                <a:gd name="connsiteY4" fmla="*/ 4364998 h 5018287"/>
                <a:gd name="connsiteX5" fmla="*/ 926575 w 5170228"/>
                <a:gd name="connsiteY5" fmla="*/ 4359505 h 5018287"/>
                <a:gd name="connsiteX6" fmla="*/ 929745 w 5170228"/>
                <a:gd name="connsiteY6" fmla="*/ 4362239 h 5018287"/>
                <a:gd name="connsiteX7" fmla="*/ 2398171 w 5170228"/>
                <a:gd name="connsiteY7" fmla="*/ 4969647 h 5018287"/>
                <a:gd name="connsiteX8" fmla="*/ 2403010 w 5170228"/>
                <a:gd name="connsiteY8" fmla="*/ 4969647 h 5018287"/>
                <a:gd name="connsiteX9" fmla="*/ 2426242 w 5170228"/>
                <a:gd name="connsiteY9" fmla="*/ 4994815 h 5018287"/>
                <a:gd name="connsiteX10" fmla="*/ 2401074 w 5170228"/>
                <a:gd name="connsiteY10" fmla="*/ 5018046 h 5018287"/>
                <a:gd name="connsiteX11" fmla="*/ 3322834 w 5170228"/>
                <a:gd name="connsiteY11" fmla="*/ 4916892 h 5018287"/>
                <a:gd name="connsiteX12" fmla="*/ 3298634 w 5170228"/>
                <a:gd name="connsiteY12" fmla="*/ 4899710 h 5018287"/>
                <a:gd name="connsiteX13" fmla="*/ 3314848 w 5170228"/>
                <a:gd name="connsiteY13" fmla="*/ 4869703 h 5018287"/>
                <a:gd name="connsiteX14" fmla="*/ 4133759 w 5170228"/>
                <a:gd name="connsiteY14" fmla="*/ 4448632 h 5018287"/>
                <a:gd name="connsiteX15" fmla="*/ 4167372 w 5170228"/>
                <a:gd name="connsiteY15" fmla="*/ 4455069 h 5018287"/>
                <a:gd name="connsiteX16" fmla="*/ 4163282 w 5170228"/>
                <a:gd name="connsiteY16" fmla="*/ 4486867 h 5018287"/>
                <a:gd name="connsiteX17" fmla="*/ 3330819 w 5170228"/>
                <a:gd name="connsiteY17" fmla="*/ 4914956 h 5018287"/>
                <a:gd name="connsiteX18" fmla="*/ 3322834 w 5170228"/>
                <a:gd name="connsiteY18" fmla="*/ 4916892 h 5018287"/>
                <a:gd name="connsiteX19" fmla="*/ 5101739 w 5170228"/>
                <a:gd name="connsiteY19" fmla="*/ 2938341 h 5018287"/>
                <a:gd name="connsiteX20" fmla="*/ 5097383 w 5170228"/>
                <a:gd name="connsiteY20" fmla="*/ 2938341 h 5018287"/>
                <a:gd name="connsiteX21" fmla="*/ 5077999 w 5170228"/>
                <a:gd name="connsiteY21" fmla="*/ 2910124 h 5018287"/>
                <a:gd name="connsiteX22" fmla="*/ 5078023 w 5170228"/>
                <a:gd name="connsiteY22" fmla="*/ 2910027 h 5018287"/>
                <a:gd name="connsiteX23" fmla="*/ 5114806 w 5170228"/>
                <a:gd name="connsiteY23" fmla="*/ 2627377 h 5018287"/>
                <a:gd name="connsiteX24" fmla="*/ 5121824 w 5170228"/>
                <a:gd name="connsiteY24" fmla="*/ 2437895 h 5018287"/>
                <a:gd name="connsiteX25" fmla="*/ 4868456 w 5170228"/>
                <a:gd name="connsiteY25" fmla="*/ 1334882 h 5018287"/>
                <a:gd name="connsiteX26" fmla="*/ 4879588 w 5170228"/>
                <a:gd name="connsiteY26" fmla="*/ 1302455 h 5018287"/>
                <a:gd name="connsiteX27" fmla="*/ 4912015 w 5170228"/>
                <a:gd name="connsiteY27" fmla="*/ 1313586 h 5018287"/>
                <a:gd name="connsiteX28" fmla="*/ 5170223 w 5170228"/>
                <a:gd name="connsiteY28" fmla="*/ 2437895 h 5018287"/>
                <a:gd name="connsiteX29" fmla="*/ 5162964 w 5170228"/>
                <a:gd name="connsiteY29" fmla="*/ 2631491 h 5018287"/>
                <a:gd name="connsiteX30" fmla="*/ 5125696 w 5170228"/>
                <a:gd name="connsiteY30" fmla="*/ 2919465 h 5018287"/>
                <a:gd name="connsiteX31" fmla="*/ 5101739 w 5170228"/>
                <a:gd name="connsiteY31" fmla="*/ 2938341 h 5018287"/>
                <a:gd name="connsiteX32" fmla="*/ 46221 w 5170228"/>
                <a:gd name="connsiteY32" fmla="*/ 2800404 h 5018287"/>
                <a:gd name="connsiteX33" fmla="*/ 22022 w 5170228"/>
                <a:gd name="connsiteY33" fmla="*/ 2779350 h 5018287"/>
                <a:gd name="connsiteX34" fmla="*/ 0 w 5170228"/>
                <a:gd name="connsiteY34" fmla="*/ 2442735 h 5018287"/>
                <a:gd name="connsiteX35" fmla="*/ 7260 w 5170228"/>
                <a:gd name="connsiteY35" fmla="*/ 2249139 h 5018287"/>
                <a:gd name="connsiteX36" fmla="*/ 69453 w 5170228"/>
                <a:gd name="connsiteY36" fmla="*/ 1843797 h 5018287"/>
                <a:gd name="connsiteX37" fmla="*/ 97079 w 5170228"/>
                <a:gd name="connsiteY37" fmla="*/ 1823591 h 5018287"/>
                <a:gd name="connsiteX38" fmla="*/ 117278 w 5170228"/>
                <a:gd name="connsiteY38" fmla="*/ 1851227 h 5018287"/>
                <a:gd name="connsiteX39" fmla="*/ 116400 w 5170228"/>
                <a:gd name="connsiteY39" fmla="*/ 1854929 h 5018287"/>
                <a:gd name="connsiteX40" fmla="*/ 55417 w 5170228"/>
                <a:gd name="connsiteY40" fmla="*/ 2252769 h 5018287"/>
                <a:gd name="connsiteX41" fmla="*/ 48399 w 5170228"/>
                <a:gd name="connsiteY41" fmla="*/ 2442251 h 5018287"/>
                <a:gd name="connsiteX42" fmla="*/ 69937 w 5170228"/>
                <a:gd name="connsiteY42" fmla="*/ 2772574 h 5018287"/>
                <a:gd name="connsiteX43" fmla="*/ 49125 w 5170228"/>
                <a:gd name="connsiteY43" fmla="*/ 2799678 h 5018287"/>
                <a:gd name="connsiteX44" fmla="*/ 466324 w 5170228"/>
                <a:gd name="connsiteY44" fmla="*/ 1025370 h 5018287"/>
                <a:gd name="connsiteX45" fmla="*/ 452773 w 5170228"/>
                <a:gd name="connsiteY45" fmla="*/ 1021014 h 5018287"/>
                <a:gd name="connsiteX46" fmla="*/ 446481 w 5170228"/>
                <a:gd name="connsiteY46" fmla="*/ 988103 h 5018287"/>
                <a:gd name="connsiteX47" fmla="*/ 1730506 w 5170228"/>
                <a:gd name="connsiteY47" fmla="*/ 763 h 5018287"/>
                <a:gd name="connsiteX48" fmla="*/ 1759957 w 5170228"/>
                <a:gd name="connsiteY48" fmla="*/ 18197 h 5018287"/>
                <a:gd name="connsiteX49" fmla="*/ 1746478 w 5170228"/>
                <a:gd name="connsiteY49" fmla="*/ 46259 h 5018287"/>
                <a:gd name="connsiteX50" fmla="*/ 486410 w 5170228"/>
                <a:gd name="connsiteY50" fmla="*/ 1014722 h 5018287"/>
                <a:gd name="connsiteX51" fmla="*/ 466324 w 5170228"/>
                <a:gd name="connsiteY51" fmla="*/ 1025370 h 5018287"/>
                <a:gd name="connsiteX52" fmla="*/ 4340906 w 5170228"/>
                <a:gd name="connsiteY52" fmla="*/ 600911 h 5018287"/>
                <a:gd name="connsiteX53" fmla="*/ 4324209 w 5170228"/>
                <a:gd name="connsiteY53" fmla="*/ 594377 h 5018287"/>
                <a:gd name="connsiteX54" fmla="*/ 3552971 w 5170228"/>
                <a:gd name="connsiteY54" fmla="*/ 94899 h 5018287"/>
                <a:gd name="connsiteX55" fmla="*/ 3539879 w 5170228"/>
                <a:gd name="connsiteY55" fmla="*/ 63285 h 5018287"/>
                <a:gd name="connsiteX56" fmla="*/ 3539903 w 5170228"/>
                <a:gd name="connsiteY56" fmla="*/ 63198 h 5018287"/>
                <a:gd name="connsiteX57" fmla="*/ 3571362 w 5170228"/>
                <a:gd name="connsiteY57" fmla="*/ 50130 h 5018287"/>
                <a:gd name="connsiteX58" fmla="*/ 4357604 w 5170228"/>
                <a:gd name="connsiteY58" fmla="*/ 558320 h 5018287"/>
                <a:gd name="connsiteX59" fmla="*/ 4357749 w 5170228"/>
                <a:gd name="connsiteY59" fmla="*/ 592543 h 5018287"/>
                <a:gd name="connsiteX60" fmla="*/ 4357604 w 5170228"/>
                <a:gd name="connsiteY60" fmla="*/ 592683 h 5018287"/>
                <a:gd name="connsiteX61" fmla="*/ 4340906 w 5170228"/>
                <a:gd name="connsiteY61" fmla="*/ 600911 h 50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70228" h="5018287">
                  <a:moveTo>
                    <a:pt x="2401074" y="5018288"/>
                  </a:moveTo>
                  <a:lnTo>
                    <a:pt x="2399381" y="5018288"/>
                  </a:lnTo>
                  <a:lnTo>
                    <a:pt x="2394541" y="5018288"/>
                  </a:lnTo>
                  <a:cubicBezTo>
                    <a:pt x="1841945" y="4978940"/>
                    <a:pt x="1316966" y="4761580"/>
                    <a:pt x="898286" y="4398781"/>
                  </a:cubicBezTo>
                  <a:cubicBezTo>
                    <a:pt x="887442" y="4390964"/>
                    <a:pt x="884983" y="4375840"/>
                    <a:pt x="892795" y="4364998"/>
                  </a:cubicBezTo>
                  <a:cubicBezTo>
                    <a:pt x="900606" y="4354157"/>
                    <a:pt x="915728" y="4351689"/>
                    <a:pt x="926575" y="4359505"/>
                  </a:cubicBezTo>
                  <a:cubicBezTo>
                    <a:pt x="927707" y="4360328"/>
                    <a:pt x="928770" y="4361248"/>
                    <a:pt x="929745" y="4362239"/>
                  </a:cubicBezTo>
                  <a:cubicBezTo>
                    <a:pt x="1340778" y="4717972"/>
                    <a:pt x="1855932" y="4931073"/>
                    <a:pt x="2398171" y="4969647"/>
                  </a:cubicBezTo>
                  <a:lnTo>
                    <a:pt x="2403010" y="4969647"/>
                  </a:lnTo>
                  <a:cubicBezTo>
                    <a:pt x="2416369" y="4970179"/>
                    <a:pt x="2426775" y="4981456"/>
                    <a:pt x="2426242" y="4994815"/>
                  </a:cubicBezTo>
                  <a:cubicBezTo>
                    <a:pt x="2425710" y="5008172"/>
                    <a:pt x="2414433" y="5018578"/>
                    <a:pt x="2401074" y="5018046"/>
                  </a:cubicBezTo>
                  <a:close/>
                  <a:moveTo>
                    <a:pt x="3322834" y="4916892"/>
                  </a:moveTo>
                  <a:cubicBezTo>
                    <a:pt x="3311798" y="4917376"/>
                    <a:pt x="3301828" y="4910286"/>
                    <a:pt x="3298634" y="4899710"/>
                  </a:cubicBezTo>
                  <a:cubicBezTo>
                    <a:pt x="3294883" y="4886957"/>
                    <a:pt x="3302119" y="4873551"/>
                    <a:pt x="3314848" y="4869703"/>
                  </a:cubicBezTo>
                  <a:cubicBezTo>
                    <a:pt x="3611243" y="4780552"/>
                    <a:pt x="3888812" y="4637848"/>
                    <a:pt x="4133759" y="4448632"/>
                  </a:cubicBezTo>
                  <a:cubicBezTo>
                    <a:pt x="4144818" y="4441130"/>
                    <a:pt x="4159870" y="4444010"/>
                    <a:pt x="4167372" y="4455069"/>
                  </a:cubicBezTo>
                  <a:cubicBezTo>
                    <a:pt x="4174220" y="4465184"/>
                    <a:pt x="4172478" y="4478833"/>
                    <a:pt x="4163282" y="4486867"/>
                  </a:cubicBezTo>
                  <a:cubicBezTo>
                    <a:pt x="3914342" y="4679326"/>
                    <a:pt x="3632176" y="4824426"/>
                    <a:pt x="3330819" y="4914956"/>
                  </a:cubicBezTo>
                  <a:cubicBezTo>
                    <a:pt x="3328278" y="4916045"/>
                    <a:pt x="3325592" y="4916698"/>
                    <a:pt x="3322834" y="4916892"/>
                  </a:cubicBezTo>
                  <a:close/>
                  <a:moveTo>
                    <a:pt x="5101739" y="2938341"/>
                  </a:moveTo>
                  <a:lnTo>
                    <a:pt x="5097383" y="2938341"/>
                  </a:lnTo>
                  <a:cubicBezTo>
                    <a:pt x="5084242" y="2935897"/>
                    <a:pt x="5075555" y="2923264"/>
                    <a:pt x="5077999" y="2910124"/>
                  </a:cubicBezTo>
                  <a:cubicBezTo>
                    <a:pt x="5077999" y="2910100"/>
                    <a:pt x="5078023" y="2910052"/>
                    <a:pt x="5078023" y="2910027"/>
                  </a:cubicBezTo>
                  <a:cubicBezTo>
                    <a:pt x="5095519" y="2816569"/>
                    <a:pt x="5107813" y="2722215"/>
                    <a:pt x="5114806" y="2627377"/>
                  </a:cubicBezTo>
                  <a:cubicBezTo>
                    <a:pt x="5119404" y="2564459"/>
                    <a:pt x="5121824" y="2500814"/>
                    <a:pt x="5121824" y="2437895"/>
                  </a:cubicBezTo>
                  <a:cubicBezTo>
                    <a:pt x="5122526" y="2055713"/>
                    <a:pt x="5035868" y="1678442"/>
                    <a:pt x="4868456" y="1334882"/>
                  </a:cubicBezTo>
                  <a:cubicBezTo>
                    <a:pt x="4862575" y="1322852"/>
                    <a:pt x="4867560" y="1308335"/>
                    <a:pt x="4879588" y="1302455"/>
                  </a:cubicBezTo>
                  <a:cubicBezTo>
                    <a:pt x="4891615" y="1296574"/>
                    <a:pt x="4906134" y="1301557"/>
                    <a:pt x="4912015" y="1313586"/>
                  </a:cubicBezTo>
                  <a:cubicBezTo>
                    <a:pt x="5082694" y="1663777"/>
                    <a:pt x="5170998" y="2048331"/>
                    <a:pt x="5170223" y="2437895"/>
                  </a:cubicBezTo>
                  <a:cubicBezTo>
                    <a:pt x="5170223" y="2501782"/>
                    <a:pt x="5167803" y="2566879"/>
                    <a:pt x="5162964" y="2631491"/>
                  </a:cubicBezTo>
                  <a:cubicBezTo>
                    <a:pt x="5155921" y="2728095"/>
                    <a:pt x="5143459" y="2824240"/>
                    <a:pt x="5125696" y="2919465"/>
                  </a:cubicBezTo>
                  <a:cubicBezTo>
                    <a:pt x="5123180" y="2930621"/>
                    <a:pt x="5113185" y="2938510"/>
                    <a:pt x="5101739" y="2938341"/>
                  </a:cubicBezTo>
                  <a:close/>
                  <a:moveTo>
                    <a:pt x="46221" y="2800404"/>
                  </a:moveTo>
                  <a:cubicBezTo>
                    <a:pt x="33993" y="2800500"/>
                    <a:pt x="23611" y="2791474"/>
                    <a:pt x="22022" y="2779350"/>
                  </a:cubicBezTo>
                  <a:cubicBezTo>
                    <a:pt x="7412" y="2667742"/>
                    <a:pt x="56" y="2555287"/>
                    <a:pt x="0" y="2442735"/>
                  </a:cubicBezTo>
                  <a:cubicBezTo>
                    <a:pt x="0" y="2378848"/>
                    <a:pt x="2420" y="2313752"/>
                    <a:pt x="7260" y="2249139"/>
                  </a:cubicBezTo>
                  <a:cubicBezTo>
                    <a:pt x="17230" y="2112581"/>
                    <a:pt x="38025" y="1977064"/>
                    <a:pt x="69453" y="1843797"/>
                  </a:cubicBezTo>
                  <a:cubicBezTo>
                    <a:pt x="71502" y="1830585"/>
                    <a:pt x="83871" y="1821558"/>
                    <a:pt x="97079" y="1823591"/>
                  </a:cubicBezTo>
                  <a:cubicBezTo>
                    <a:pt x="110284" y="1825648"/>
                    <a:pt x="119328" y="1838014"/>
                    <a:pt x="117278" y="1851227"/>
                  </a:cubicBezTo>
                  <a:cubicBezTo>
                    <a:pt x="117084" y="1852485"/>
                    <a:pt x="116789" y="1853719"/>
                    <a:pt x="116400" y="1854929"/>
                  </a:cubicBezTo>
                  <a:cubicBezTo>
                    <a:pt x="85746" y="1985752"/>
                    <a:pt x="65356" y="2118777"/>
                    <a:pt x="55417" y="2252769"/>
                  </a:cubicBezTo>
                  <a:cubicBezTo>
                    <a:pt x="50819" y="2315688"/>
                    <a:pt x="48399" y="2379574"/>
                    <a:pt x="48399" y="2442251"/>
                  </a:cubicBezTo>
                  <a:cubicBezTo>
                    <a:pt x="48413" y="2552698"/>
                    <a:pt x="55608" y="2663047"/>
                    <a:pt x="69937" y="2772574"/>
                  </a:cubicBezTo>
                  <a:cubicBezTo>
                    <a:pt x="71652" y="2785811"/>
                    <a:pt x="62345" y="2797911"/>
                    <a:pt x="49125" y="2799678"/>
                  </a:cubicBezTo>
                  <a:close/>
                  <a:moveTo>
                    <a:pt x="466324" y="1025370"/>
                  </a:moveTo>
                  <a:cubicBezTo>
                    <a:pt x="461472" y="1025310"/>
                    <a:pt x="456751" y="1023792"/>
                    <a:pt x="452773" y="1021014"/>
                  </a:cubicBezTo>
                  <a:cubicBezTo>
                    <a:pt x="442190" y="1013505"/>
                    <a:pt x="439415" y="998986"/>
                    <a:pt x="446481" y="988103"/>
                  </a:cubicBezTo>
                  <a:cubicBezTo>
                    <a:pt x="758875" y="531074"/>
                    <a:pt x="1208572" y="185285"/>
                    <a:pt x="1730506" y="763"/>
                  </a:cubicBezTo>
                  <a:cubicBezTo>
                    <a:pt x="1743453" y="-2554"/>
                    <a:pt x="1756642" y="5250"/>
                    <a:pt x="1759957" y="18197"/>
                  </a:cubicBezTo>
                  <a:cubicBezTo>
                    <a:pt x="1762885" y="29583"/>
                    <a:pt x="1757198" y="41419"/>
                    <a:pt x="1746478" y="46259"/>
                  </a:cubicBezTo>
                  <a:cubicBezTo>
                    <a:pt x="1234409" y="227339"/>
                    <a:pt x="793146" y="566485"/>
                    <a:pt x="486410" y="1014722"/>
                  </a:cubicBezTo>
                  <a:cubicBezTo>
                    <a:pt x="481902" y="1021392"/>
                    <a:pt x="474373" y="1025382"/>
                    <a:pt x="466324" y="1025370"/>
                  </a:cubicBezTo>
                  <a:close/>
                  <a:moveTo>
                    <a:pt x="4340906" y="600911"/>
                  </a:moveTo>
                  <a:cubicBezTo>
                    <a:pt x="4334712" y="600952"/>
                    <a:pt x="4328734" y="598612"/>
                    <a:pt x="4324209" y="594377"/>
                  </a:cubicBezTo>
                  <a:cubicBezTo>
                    <a:pt x="4099952" y="381968"/>
                    <a:pt x="3838525" y="212654"/>
                    <a:pt x="3552971" y="94899"/>
                  </a:cubicBezTo>
                  <a:cubicBezTo>
                    <a:pt x="3540629" y="89789"/>
                    <a:pt x="3534748" y="75632"/>
                    <a:pt x="3539879" y="63285"/>
                  </a:cubicBezTo>
                  <a:cubicBezTo>
                    <a:pt x="3539879" y="63256"/>
                    <a:pt x="3539903" y="63227"/>
                    <a:pt x="3539903" y="63198"/>
                  </a:cubicBezTo>
                  <a:cubicBezTo>
                    <a:pt x="3545033" y="50948"/>
                    <a:pt x="3559069" y="45119"/>
                    <a:pt x="3571362" y="50130"/>
                  </a:cubicBezTo>
                  <a:cubicBezTo>
                    <a:pt x="3862289" y="170078"/>
                    <a:pt x="4128774" y="342318"/>
                    <a:pt x="4357604" y="558320"/>
                  </a:cubicBezTo>
                  <a:cubicBezTo>
                    <a:pt x="4367090" y="567731"/>
                    <a:pt x="4367163" y="583054"/>
                    <a:pt x="4357749" y="592543"/>
                  </a:cubicBezTo>
                  <a:cubicBezTo>
                    <a:pt x="4357701" y="592589"/>
                    <a:pt x="4357653" y="592637"/>
                    <a:pt x="4357604" y="592683"/>
                  </a:cubicBezTo>
                  <a:cubicBezTo>
                    <a:pt x="4353369" y="597542"/>
                    <a:pt x="4347344" y="600504"/>
                    <a:pt x="4340906" y="600911"/>
                  </a:cubicBezTo>
                  <a:close/>
                </a:path>
              </a:pathLst>
            </a:custGeom>
            <a:solidFill>
              <a:srgbClr val="FF2424"/>
            </a:solidFill>
            <a:ln w="24176" cap="flat">
              <a:noFill/>
              <a:prstDash val="solid"/>
              <a:miter/>
            </a:ln>
          </p:spPr>
          <p:txBody>
            <a:bodyPr rtlCol="0" anchor="ctr"/>
            <a:lstStyle/>
            <a:p>
              <a:endParaRPr lang="en-IN" dirty="0"/>
            </a:p>
          </p:txBody>
        </p:sp>
        <p:sp>
          <p:nvSpPr>
            <p:cNvPr id="10" name="Freeform: Shape 9">
              <a:extLst>
                <a:ext uri="{FF2B5EF4-FFF2-40B4-BE49-F238E27FC236}">
                  <a16:creationId xmlns:a16="http://schemas.microsoft.com/office/drawing/2014/main" id="{741AB3AC-E363-B1FC-6A91-900CB8EC59EB}"/>
                </a:ext>
              </a:extLst>
            </p:cNvPr>
            <p:cNvSpPr/>
            <p:nvPr/>
          </p:nvSpPr>
          <p:spPr>
            <a:xfrm>
              <a:off x="4214591" y="1243301"/>
              <a:ext cx="3762580" cy="4371639"/>
            </a:xfrm>
            <a:custGeom>
              <a:avLst/>
              <a:gdLst>
                <a:gd name="connsiteX0" fmla="*/ 1726289 w 3762580"/>
                <a:gd name="connsiteY0" fmla="*/ 4371640 h 4371639"/>
                <a:gd name="connsiteX1" fmla="*/ 1724353 w 3762580"/>
                <a:gd name="connsiteY1" fmla="*/ 4371640 h 4371639"/>
                <a:gd name="connsiteX2" fmla="*/ 1719998 w 3762580"/>
                <a:gd name="connsiteY2" fmla="*/ 4371640 h 4371639"/>
                <a:gd name="connsiteX3" fmla="*/ 1833 w 3762580"/>
                <a:gd name="connsiteY3" fmla="*/ 3315331 h 4371639"/>
                <a:gd name="connsiteX4" fmla="*/ 14985 w 3762580"/>
                <a:gd name="connsiteY4" fmla="*/ 3283727 h 4371639"/>
                <a:gd name="connsiteX5" fmla="*/ 43214 w 3762580"/>
                <a:gd name="connsiteY5" fmla="*/ 3291132 h 4371639"/>
                <a:gd name="connsiteX6" fmla="*/ 1722417 w 3762580"/>
                <a:gd name="connsiteY6" fmla="*/ 4324209 h 4371639"/>
                <a:gd name="connsiteX7" fmla="*/ 1726773 w 3762580"/>
                <a:gd name="connsiteY7" fmla="*/ 4324209 h 4371639"/>
                <a:gd name="connsiteX8" fmla="*/ 1749037 w 3762580"/>
                <a:gd name="connsiteY8" fmla="*/ 4350102 h 4371639"/>
                <a:gd name="connsiteX9" fmla="*/ 1726289 w 3762580"/>
                <a:gd name="connsiteY9" fmla="*/ 4371640 h 4371639"/>
                <a:gd name="connsiteX10" fmla="*/ 2871894 w 3762580"/>
                <a:gd name="connsiteY10" fmla="*/ 4138114 h 4371639"/>
                <a:gd name="connsiteX11" fmla="*/ 2847597 w 3762580"/>
                <a:gd name="connsiteY11" fmla="*/ 4114012 h 4371639"/>
                <a:gd name="connsiteX12" fmla="*/ 2860762 w 3762580"/>
                <a:gd name="connsiteY12" fmla="*/ 4092377 h 4371639"/>
                <a:gd name="connsiteX13" fmla="*/ 3707744 w 3762580"/>
                <a:gd name="connsiteY13" fmla="*/ 3306136 h 4371639"/>
                <a:gd name="connsiteX14" fmla="*/ 3739349 w 3762580"/>
                <a:gd name="connsiteY14" fmla="*/ 3292996 h 4371639"/>
                <a:gd name="connsiteX15" fmla="*/ 3752489 w 3762580"/>
                <a:gd name="connsiteY15" fmla="*/ 3324576 h 4371639"/>
                <a:gd name="connsiteX16" fmla="*/ 3749125 w 3762580"/>
                <a:gd name="connsiteY16" fmla="*/ 3330335 h 4371639"/>
                <a:gd name="connsiteX17" fmla="*/ 2881815 w 3762580"/>
                <a:gd name="connsiteY17" fmla="*/ 4134243 h 4371639"/>
                <a:gd name="connsiteX18" fmla="*/ 2871894 w 3762580"/>
                <a:gd name="connsiteY18" fmla="*/ 4138114 h 4371639"/>
                <a:gd name="connsiteX19" fmla="*/ 3737994 w 3762580"/>
                <a:gd name="connsiteY19" fmla="*/ 1091397 h 4371639"/>
                <a:gd name="connsiteX20" fmla="*/ 3717182 w 3762580"/>
                <a:gd name="connsiteY20" fmla="*/ 1079540 h 4371639"/>
                <a:gd name="connsiteX21" fmla="*/ 2039189 w 3762580"/>
                <a:gd name="connsiteY21" fmla="*/ 48399 h 4371639"/>
                <a:gd name="connsiteX22" fmla="*/ 2039189 w 3762580"/>
                <a:gd name="connsiteY22" fmla="*/ 24200 h 4371639"/>
                <a:gd name="connsiteX23" fmla="*/ 2042335 w 3762580"/>
                <a:gd name="connsiteY23" fmla="*/ 0 h 4371639"/>
                <a:gd name="connsiteX24" fmla="*/ 3759047 w 3762580"/>
                <a:gd name="connsiteY24" fmla="*/ 1054614 h 4371639"/>
                <a:gd name="connsiteX25" fmla="*/ 3750965 w 3762580"/>
                <a:gd name="connsiteY25" fmla="*/ 1087869 h 4371639"/>
                <a:gd name="connsiteX26" fmla="*/ 3738236 w 3762580"/>
                <a:gd name="connsiteY26" fmla="*/ 1091397 h 4371639"/>
                <a:gd name="connsiteX27" fmla="*/ 35470 w 3762580"/>
                <a:gd name="connsiteY27" fmla="*/ 1074942 h 4371639"/>
                <a:gd name="connsiteX28" fmla="*/ 22886 w 3762580"/>
                <a:gd name="connsiteY28" fmla="*/ 1071312 h 4371639"/>
                <a:gd name="connsiteX29" fmla="*/ 14816 w 3762580"/>
                <a:gd name="connsiteY29" fmla="*/ 1038054 h 4371639"/>
                <a:gd name="connsiteX30" fmla="*/ 14901 w 3762580"/>
                <a:gd name="connsiteY30" fmla="*/ 1037917 h 4371639"/>
                <a:gd name="connsiteX31" fmla="*/ 881969 w 3762580"/>
                <a:gd name="connsiteY31" fmla="*/ 234977 h 4371639"/>
                <a:gd name="connsiteX32" fmla="*/ 914832 w 3762580"/>
                <a:gd name="connsiteY32" fmla="*/ 244541 h 4371639"/>
                <a:gd name="connsiteX33" fmla="*/ 905273 w 3762580"/>
                <a:gd name="connsiteY33" fmla="*/ 277401 h 4371639"/>
                <a:gd name="connsiteX34" fmla="*/ 903990 w 3762580"/>
                <a:gd name="connsiteY34" fmla="*/ 278052 h 4371639"/>
                <a:gd name="connsiteX35" fmla="*/ 55072 w 3762580"/>
                <a:gd name="connsiteY35" fmla="*/ 1063326 h 4371639"/>
                <a:gd name="connsiteX36" fmla="*/ 34502 w 3762580"/>
                <a:gd name="connsiteY36" fmla="*/ 1074942 h 4371639"/>
                <a:gd name="connsiteX37" fmla="*/ 2039915 w 3762580"/>
                <a:gd name="connsiteY37" fmla="*/ 24200 h 4371639"/>
                <a:gd name="connsiteX38" fmla="*/ 2041851 w 3762580"/>
                <a:gd name="connsiteY38" fmla="*/ 0 h 437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62580" h="4371639">
                  <a:moveTo>
                    <a:pt x="1726289" y="4371640"/>
                  </a:moveTo>
                  <a:lnTo>
                    <a:pt x="1724353" y="4371640"/>
                  </a:lnTo>
                  <a:lnTo>
                    <a:pt x="1719998" y="4371640"/>
                  </a:lnTo>
                  <a:cubicBezTo>
                    <a:pt x="1009911" y="4318861"/>
                    <a:pt x="369469" y="3925135"/>
                    <a:pt x="1833" y="3315331"/>
                  </a:cubicBezTo>
                  <a:cubicBezTo>
                    <a:pt x="-3261" y="3302966"/>
                    <a:pt x="2627" y="3288833"/>
                    <a:pt x="14985" y="3283727"/>
                  </a:cubicBezTo>
                  <a:cubicBezTo>
                    <a:pt x="24989" y="3279613"/>
                    <a:pt x="36516" y="3282638"/>
                    <a:pt x="43214" y="3291132"/>
                  </a:cubicBezTo>
                  <a:cubicBezTo>
                    <a:pt x="402519" y="3887214"/>
                    <a:pt x="1028376" y="4272253"/>
                    <a:pt x="1722417" y="4324209"/>
                  </a:cubicBezTo>
                  <a:lnTo>
                    <a:pt x="1726773" y="4324209"/>
                  </a:lnTo>
                  <a:cubicBezTo>
                    <a:pt x="1740059" y="4325249"/>
                    <a:pt x="1750005" y="4336817"/>
                    <a:pt x="1749037" y="4350102"/>
                  </a:cubicBezTo>
                  <a:cubicBezTo>
                    <a:pt x="1747754" y="4361888"/>
                    <a:pt x="1738123" y="4371011"/>
                    <a:pt x="1726289" y="4371640"/>
                  </a:cubicBezTo>
                  <a:close/>
                  <a:moveTo>
                    <a:pt x="2871894" y="4138114"/>
                  </a:moveTo>
                  <a:cubicBezTo>
                    <a:pt x="2858536" y="4138163"/>
                    <a:pt x="2847646" y="4127370"/>
                    <a:pt x="2847597" y="4114012"/>
                  </a:cubicBezTo>
                  <a:cubicBezTo>
                    <a:pt x="2847549" y="4104889"/>
                    <a:pt x="2852655" y="4096540"/>
                    <a:pt x="2860762" y="4092377"/>
                  </a:cubicBezTo>
                  <a:cubicBezTo>
                    <a:pt x="3209574" y="3912551"/>
                    <a:pt x="3502508" y="3640621"/>
                    <a:pt x="3707744" y="3306136"/>
                  </a:cubicBezTo>
                  <a:cubicBezTo>
                    <a:pt x="3712826" y="3293770"/>
                    <a:pt x="3726983" y="3287890"/>
                    <a:pt x="3739349" y="3292996"/>
                  </a:cubicBezTo>
                  <a:cubicBezTo>
                    <a:pt x="3751691" y="3298077"/>
                    <a:pt x="3757595" y="3312234"/>
                    <a:pt x="3752489" y="3324576"/>
                  </a:cubicBezTo>
                  <a:cubicBezTo>
                    <a:pt x="3751642" y="3326633"/>
                    <a:pt x="3750505" y="3328593"/>
                    <a:pt x="3749125" y="3330335"/>
                  </a:cubicBezTo>
                  <a:cubicBezTo>
                    <a:pt x="3538904" y="3672516"/>
                    <a:pt x="3238928" y="3950544"/>
                    <a:pt x="2881815" y="4134243"/>
                  </a:cubicBezTo>
                  <a:cubicBezTo>
                    <a:pt x="2878839" y="4136251"/>
                    <a:pt x="2875451" y="4137582"/>
                    <a:pt x="2871894" y="4138114"/>
                  </a:cubicBezTo>
                  <a:close/>
                  <a:moveTo>
                    <a:pt x="3737994" y="1091397"/>
                  </a:moveTo>
                  <a:cubicBezTo>
                    <a:pt x="3729452" y="1091395"/>
                    <a:pt x="3721538" y="1086889"/>
                    <a:pt x="3717182" y="1079540"/>
                  </a:cubicBezTo>
                  <a:cubicBezTo>
                    <a:pt x="3357674" y="484537"/>
                    <a:pt x="2732432" y="100321"/>
                    <a:pt x="2039189" y="48399"/>
                  </a:cubicBezTo>
                  <a:lnTo>
                    <a:pt x="2039189" y="24200"/>
                  </a:lnTo>
                  <a:lnTo>
                    <a:pt x="2042335" y="0"/>
                  </a:lnTo>
                  <a:cubicBezTo>
                    <a:pt x="2751525" y="53016"/>
                    <a:pt x="3391191" y="445982"/>
                    <a:pt x="3759047" y="1054614"/>
                  </a:cubicBezTo>
                  <a:cubicBezTo>
                    <a:pt x="3765993" y="1066029"/>
                    <a:pt x="3762387" y="1080919"/>
                    <a:pt x="3750965" y="1087869"/>
                  </a:cubicBezTo>
                  <a:cubicBezTo>
                    <a:pt x="3747117" y="1090202"/>
                    <a:pt x="3742713" y="1091424"/>
                    <a:pt x="3738236" y="1091397"/>
                  </a:cubicBezTo>
                  <a:close/>
                  <a:moveTo>
                    <a:pt x="35470" y="1074942"/>
                  </a:moveTo>
                  <a:cubicBezTo>
                    <a:pt x="31022" y="1074910"/>
                    <a:pt x="26669" y="1073654"/>
                    <a:pt x="22886" y="1071312"/>
                  </a:cubicBezTo>
                  <a:cubicBezTo>
                    <a:pt x="11474" y="1064357"/>
                    <a:pt x="7861" y="1049467"/>
                    <a:pt x="14816" y="1038054"/>
                  </a:cubicBezTo>
                  <a:cubicBezTo>
                    <a:pt x="14845" y="1038009"/>
                    <a:pt x="14872" y="1037963"/>
                    <a:pt x="14901" y="1037917"/>
                  </a:cubicBezTo>
                  <a:cubicBezTo>
                    <a:pt x="225313" y="696225"/>
                    <a:pt x="525147" y="418567"/>
                    <a:pt x="881969" y="234977"/>
                  </a:cubicBezTo>
                  <a:cubicBezTo>
                    <a:pt x="893681" y="228545"/>
                    <a:pt x="908395" y="232826"/>
                    <a:pt x="914832" y="244541"/>
                  </a:cubicBezTo>
                  <a:cubicBezTo>
                    <a:pt x="921269" y="256256"/>
                    <a:pt x="916985" y="270967"/>
                    <a:pt x="905273" y="277401"/>
                  </a:cubicBezTo>
                  <a:cubicBezTo>
                    <a:pt x="904837" y="277631"/>
                    <a:pt x="904426" y="277847"/>
                    <a:pt x="903990" y="278052"/>
                  </a:cubicBezTo>
                  <a:cubicBezTo>
                    <a:pt x="554721" y="457526"/>
                    <a:pt x="261167" y="729073"/>
                    <a:pt x="55072" y="1063326"/>
                  </a:cubicBezTo>
                  <a:cubicBezTo>
                    <a:pt x="50699" y="1070509"/>
                    <a:pt x="42911" y="1074906"/>
                    <a:pt x="34502" y="1074942"/>
                  </a:cubicBezTo>
                  <a:close/>
                  <a:moveTo>
                    <a:pt x="2039915" y="24200"/>
                  </a:moveTo>
                  <a:lnTo>
                    <a:pt x="2041851" y="0"/>
                  </a:lnTo>
                  <a:close/>
                </a:path>
              </a:pathLst>
            </a:custGeom>
            <a:solidFill>
              <a:srgbClr val="FF2424"/>
            </a:solidFill>
            <a:ln w="24176" cap="flat">
              <a:noFill/>
              <a:prstDash val="solid"/>
              <a:miter/>
            </a:ln>
          </p:spPr>
          <p:txBody>
            <a:bodyPr rtlCol="0" anchor="ctr"/>
            <a:lstStyle/>
            <a:p>
              <a:endParaRPr lang="en-IN" dirty="0"/>
            </a:p>
          </p:txBody>
        </p:sp>
        <p:sp>
          <p:nvSpPr>
            <p:cNvPr id="12" name="Freeform: Shape 11">
              <a:extLst>
                <a:ext uri="{FF2B5EF4-FFF2-40B4-BE49-F238E27FC236}">
                  <a16:creationId xmlns:a16="http://schemas.microsoft.com/office/drawing/2014/main" id="{DC697784-7352-26E0-58E6-124A7CC05E7E}"/>
                </a:ext>
              </a:extLst>
            </p:cNvPr>
            <p:cNvSpPr/>
            <p:nvPr/>
          </p:nvSpPr>
          <p:spPr>
            <a:xfrm>
              <a:off x="3303619" y="2120533"/>
              <a:ext cx="1536185" cy="2527397"/>
            </a:xfrm>
            <a:custGeom>
              <a:avLst/>
              <a:gdLst>
                <a:gd name="connsiteX0" fmla="*/ 1035981 w 1536185"/>
                <a:gd name="connsiteY0" fmla="*/ 1771887 h 2527397"/>
                <a:gd name="connsiteX1" fmla="*/ 503592 w 1536185"/>
                <a:gd name="connsiteY1" fmla="*/ 1771887 h 2527397"/>
                <a:gd name="connsiteX2" fmla="*/ 503592 w 1536185"/>
                <a:gd name="connsiteY2" fmla="*/ 1509565 h 2527397"/>
                <a:gd name="connsiteX3" fmla="*/ 540375 w 1536185"/>
                <a:gd name="connsiteY3" fmla="*/ 1294431 h 2527397"/>
                <a:gd name="connsiteX4" fmla="*/ 695978 w 1536185"/>
                <a:gd name="connsiteY4" fmla="*/ 1100835 h 2527397"/>
                <a:gd name="connsiteX5" fmla="*/ 933859 w 1536185"/>
                <a:gd name="connsiteY5" fmla="*/ 856178 h 2527397"/>
                <a:gd name="connsiteX6" fmla="*/ 930229 w 1536185"/>
                <a:gd name="connsiteY6" fmla="*/ 527307 h 2527397"/>
                <a:gd name="connsiteX7" fmla="*/ 783822 w 1536185"/>
                <a:gd name="connsiteY7" fmla="*/ 461484 h 2527397"/>
                <a:gd name="connsiteX8" fmla="*/ 631849 w 1536185"/>
                <a:gd name="connsiteY8" fmla="*/ 540375 h 2527397"/>
                <a:gd name="connsiteX9" fmla="*/ 556589 w 1536185"/>
                <a:gd name="connsiteY9" fmla="*/ 748491 h 2527397"/>
                <a:gd name="connsiteX10" fmla="*/ 0 w 1536185"/>
                <a:gd name="connsiteY10" fmla="*/ 748491 h 2527397"/>
                <a:gd name="connsiteX11" fmla="*/ 255305 w 1536185"/>
                <a:gd name="connsiteY11" fmla="*/ 199404 h 2527397"/>
                <a:gd name="connsiteX12" fmla="*/ 799068 w 1536185"/>
                <a:gd name="connsiteY12" fmla="*/ 0 h 2527397"/>
                <a:gd name="connsiteX13" fmla="*/ 1331456 w 1536185"/>
                <a:gd name="connsiteY13" fmla="*/ 178350 h 2527397"/>
                <a:gd name="connsiteX14" fmla="*/ 1536184 w 1536185"/>
                <a:gd name="connsiteY14" fmla="*/ 671536 h 2527397"/>
                <a:gd name="connsiteX15" fmla="*/ 1501095 w 1536185"/>
                <a:gd name="connsiteY15" fmla="*/ 879410 h 2527397"/>
                <a:gd name="connsiteX16" fmla="*/ 1452696 w 1536185"/>
                <a:gd name="connsiteY16" fmla="*/ 977418 h 2527397"/>
                <a:gd name="connsiteX17" fmla="*/ 1387357 w 1536185"/>
                <a:gd name="connsiteY17" fmla="*/ 1066472 h 2527397"/>
                <a:gd name="connsiteX18" fmla="*/ 1319357 w 1536185"/>
                <a:gd name="connsiteY18" fmla="*/ 1143426 h 2527397"/>
                <a:gd name="connsiteX19" fmla="*/ 1160124 w 1536185"/>
                <a:gd name="connsiteY19" fmla="*/ 1300723 h 2527397"/>
                <a:gd name="connsiteX20" fmla="*/ 1060422 w 1536185"/>
                <a:gd name="connsiteY20" fmla="*/ 1421721 h 2527397"/>
                <a:gd name="connsiteX21" fmla="*/ 1036223 w 1536185"/>
                <a:gd name="connsiteY21" fmla="*/ 1563530 h 2527397"/>
                <a:gd name="connsiteX22" fmla="*/ 558524 w 1536185"/>
                <a:gd name="connsiteY22" fmla="*/ 2438100 h 2527397"/>
                <a:gd name="connsiteX23" fmla="*/ 556794 w 1536185"/>
                <a:gd name="connsiteY23" fmla="*/ 2002775 h 2527397"/>
                <a:gd name="connsiteX24" fmla="*/ 776320 w 1536185"/>
                <a:gd name="connsiteY24" fmla="*/ 1911760 h 2527397"/>
                <a:gd name="connsiteX25" fmla="*/ 1083133 w 1536185"/>
                <a:gd name="connsiteY25" fmla="*/ 2220570 h 2527397"/>
                <a:gd name="connsiteX26" fmla="*/ 774316 w 1536185"/>
                <a:gd name="connsiteY26" fmla="*/ 2527396 h 2527397"/>
                <a:gd name="connsiteX27" fmla="*/ 558524 w 1536185"/>
                <a:gd name="connsiteY27" fmla="*/ 2438100 h 252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36185" h="2527397">
                  <a:moveTo>
                    <a:pt x="1035981" y="1771887"/>
                  </a:moveTo>
                  <a:lnTo>
                    <a:pt x="503592" y="1771887"/>
                  </a:lnTo>
                  <a:lnTo>
                    <a:pt x="503592" y="1509565"/>
                  </a:lnTo>
                  <a:cubicBezTo>
                    <a:pt x="503592" y="1414050"/>
                    <a:pt x="515853" y="1342346"/>
                    <a:pt x="540375" y="1294431"/>
                  </a:cubicBezTo>
                  <a:cubicBezTo>
                    <a:pt x="564896" y="1246516"/>
                    <a:pt x="616765" y="1181976"/>
                    <a:pt x="695978" y="1100835"/>
                  </a:cubicBezTo>
                  <a:lnTo>
                    <a:pt x="933859" y="856178"/>
                  </a:lnTo>
                  <a:cubicBezTo>
                    <a:pt x="1005189" y="757711"/>
                    <a:pt x="1003715" y="624178"/>
                    <a:pt x="930229" y="527307"/>
                  </a:cubicBezTo>
                  <a:cubicBezTo>
                    <a:pt x="894193" y="483966"/>
                    <a:pt x="840166" y="459670"/>
                    <a:pt x="783822" y="461484"/>
                  </a:cubicBezTo>
                  <a:cubicBezTo>
                    <a:pt x="723335" y="461460"/>
                    <a:pt x="666626" y="490887"/>
                    <a:pt x="631849" y="540375"/>
                  </a:cubicBezTo>
                  <a:cubicBezTo>
                    <a:pt x="587690" y="601285"/>
                    <a:pt x="561605" y="673424"/>
                    <a:pt x="556589" y="748491"/>
                  </a:cubicBezTo>
                  <a:lnTo>
                    <a:pt x="0" y="748491"/>
                  </a:lnTo>
                  <a:cubicBezTo>
                    <a:pt x="25651" y="515207"/>
                    <a:pt x="110754" y="332186"/>
                    <a:pt x="255305" y="199404"/>
                  </a:cubicBezTo>
                  <a:cubicBezTo>
                    <a:pt x="399856" y="66628"/>
                    <a:pt x="581110" y="162"/>
                    <a:pt x="799068" y="0"/>
                  </a:cubicBezTo>
                  <a:cubicBezTo>
                    <a:pt x="1017185" y="0"/>
                    <a:pt x="1194650" y="59451"/>
                    <a:pt x="1331456" y="178350"/>
                  </a:cubicBezTo>
                  <a:cubicBezTo>
                    <a:pt x="1468264" y="297242"/>
                    <a:pt x="1536506" y="461654"/>
                    <a:pt x="1536184" y="671536"/>
                  </a:cubicBezTo>
                  <a:cubicBezTo>
                    <a:pt x="1536184" y="764704"/>
                    <a:pt x="1524327" y="834157"/>
                    <a:pt x="1501095" y="879410"/>
                  </a:cubicBezTo>
                  <a:cubicBezTo>
                    <a:pt x="1477864" y="924663"/>
                    <a:pt x="1461408" y="957574"/>
                    <a:pt x="1452696" y="977418"/>
                  </a:cubicBezTo>
                  <a:cubicBezTo>
                    <a:pt x="1434411" y="1009506"/>
                    <a:pt x="1412486" y="1039393"/>
                    <a:pt x="1387357" y="1066472"/>
                  </a:cubicBezTo>
                  <a:cubicBezTo>
                    <a:pt x="1353720" y="1106159"/>
                    <a:pt x="1330973" y="1131569"/>
                    <a:pt x="1319357" y="1143426"/>
                  </a:cubicBezTo>
                  <a:cubicBezTo>
                    <a:pt x="1263214" y="1199400"/>
                    <a:pt x="1210137" y="1251840"/>
                    <a:pt x="1160124" y="1300723"/>
                  </a:cubicBezTo>
                  <a:cubicBezTo>
                    <a:pt x="1121100" y="1335909"/>
                    <a:pt x="1087504" y="1376685"/>
                    <a:pt x="1060422" y="1421721"/>
                  </a:cubicBezTo>
                  <a:cubicBezTo>
                    <a:pt x="1041752" y="1466562"/>
                    <a:pt x="1033478" y="1515034"/>
                    <a:pt x="1036223" y="1563530"/>
                  </a:cubicBezTo>
                  <a:close/>
                  <a:moveTo>
                    <a:pt x="558524" y="2438100"/>
                  </a:moveTo>
                  <a:cubicBezTo>
                    <a:pt x="437837" y="2318360"/>
                    <a:pt x="437062" y="2123482"/>
                    <a:pt x="556794" y="2002775"/>
                  </a:cubicBezTo>
                  <a:cubicBezTo>
                    <a:pt x="614834" y="1944285"/>
                    <a:pt x="693911" y="1911495"/>
                    <a:pt x="776320" y="1911760"/>
                  </a:cubicBezTo>
                  <a:cubicBezTo>
                    <a:pt x="946321" y="1912317"/>
                    <a:pt x="1083688" y="2050569"/>
                    <a:pt x="1083133" y="2220570"/>
                  </a:cubicBezTo>
                  <a:cubicBezTo>
                    <a:pt x="1082579" y="2390572"/>
                    <a:pt x="944318" y="2527953"/>
                    <a:pt x="774316" y="2527396"/>
                  </a:cubicBezTo>
                  <a:cubicBezTo>
                    <a:pt x="693449" y="2527130"/>
                    <a:pt x="615933" y="2495065"/>
                    <a:pt x="558524" y="2438100"/>
                  </a:cubicBezTo>
                  <a:close/>
                </a:path>
              </a:pathLst>
            </a:custGeom>
            <a:solidFill>
              <a:srgbClr val="FF2424"/>
            </a:solidFill>
            <a:ln w="24176" cap="flat">
              <a:noFill/>
              <a:prstDash val="solid"/>
              <a:miter/>
            </a:ln>
            <a:effectLst>
              <a:outerShdw blurRad="50800" dist="38100" dir="8100000" sx="102000" sy="102000" algn="tr" rotWithShape="0">
                <a:schemeClr val="bg1">
                  <a:alpha val="40000"/>
                </a:schemeClr>
              </a:outerShdw>
            </a:effectLst>
          </p:spPr>
          <p:txBody>
            <a:bodyPr rtlCol="0" anchor="ctr"/>
            <a:lstStyle/>
            <a:p>
              <a:endParaRPr lang="en-IN" dirty="0"/>
            </a:p>
          </p:txBody>
        </p:sp>
        <p:sp>
          <p:nvSpPr>
            <p:cNvPr id="13" name="Freeform: Shape 12">
              <a:extLst>
                <a:ext uri="{FF2B5EF4-FFF2-40B4-BE49-F238E27FC236}">
                  <a16:creationId xmlns:a16="http://schemas.microsoft.com/office/drawing/2014/main" id="{DC202F55-D699-7B61-3439-CB4740AB9864}"/>
                </a:ext>
              </a:extLst>
            </p:cNvPr>
            <p:cNvSpPr/>
            <p:nvPr/>
          </p:nvSpPr>
          <p:spPr>
            <a:xfrm>
              <a:off x="3277000" y="2096333"/>
              <a:ext cx="1586761" cy="2575606"/>
            </a:xfrm>
            <a:custGeom>
              <a:avLst/>
              <a:gdLst>
                <a:gd name="connsiteX0" fmla="*/ 803907 w 1586761"/>
                <a:gd name="connsiteY0" fmla="*/ 2575553 h 2575606"/>
                <a:gd name="connsiteX1" fmla="*/ 568204 w 1586761"/>
                <a:gd name="connsiteY1" fmla="*/ 2478755 h 2575606"/>
                <a:gd name="connsiteX2" fmla="*/ 568204 w 1586761"/>
                <a:gd name="connsiteY2" fmla="*/ 2478755 h 2575606"/>
                <a:gd name="connsiteX3" fmla="*/ 566326 w 1586761"/>
                <a:gd name="connsiteY3" fmla="*/ 2009212 h 2575606"/>
                <a:gd name="connsiteX4" fmla="*/ 803907 w 1586761"/>
                <a:gd name="connsiteY4" fmla="*/ 1911034 h 2575606"/>
                <a:gd name="connsiteX5" fmla="*/ 1144767 w 1586761"/>
                <a:gd name="connsiteY5" fmla="*/ 2233977 h 2575606"/>
                <a:gd name="connsiteX6" fmla="*/ 821832 w 1586761"/>
                <a:gd name="connsiteY6" fmla="*/ 2574827 h 2575606"/>
                <a:gd name="connsiteX7" fmla="*/ 803907 w 1586761"/>
                <a:gd name="connsiteY7" fmla="*/ 2574827 h 2575606"/>
                <a:gd name="connsiteX8" fmla="*/ 803907 w 1586761"/>
                <a:gd name="connsiteY8" fmla="*/ 1960159 h 2575606"/>
                <a:gd name="connsiteX9" fmla="*/ 521119 w 1586761"/>
                <a:gd name="connsiteY9" fmla="*/ 2247020 h 2575606"/>
                <a:gd name="connsiteX10" fmla="*/ 602326 w 1586761"/>
                <a:gd name="connsiteY10" fmla="*/ 2444149 h 2575606"/>
                <a:gd name="connsiteX11" fmla="*/ 602326 w 1586761"/>
                <a:gd name="connsiteY11" fmla="*/ 2444149 h 2575606"/>
                <a:gd name="connsiteX12" fmla="*/ 1005247 w 1586761"/>
                <a:gd name="connsiteY12" fmla="*/ 2444149 h 2575606"/>
                <a:gd name="connsiteX13" fmla="*/ 1004896 w 1586761"/>
                <a:gd name="connsiteY13" fmla="*/ 2043043 h 2575606"/>
                <a:gd name="connsiteX14" fmla="*/ 803907 w 1586761"/>
                <a:gd name="connsiteY14" fmla="*/ 1960159 h 2575606"/>
                <a:gd name="connsiteX15" fmla="*/ 1086800 w 1586761"/>
                <a:gd name="connsiteY15" fmla="*/ 1820286 h 2575606"/>
                <a:gd name="connsiteX16" fmla="*/ 506012 w 1586761"/>
                <a:gd name="connsiteY16" fmla="*/ 1820286 h 2575606"/>
                <a:gd name="connsiteX17" fmla="*/ 506012 w 1586761"/>
                <a:gd name="connsiteY17" fmla="*/ 1533764 h 2575606"/>
                <a:gd name="connsiteX18" fmla="*/ 545457 w 1586761"/>
                <a:gd name="connsiteY18" fmla="*/ 1307741 h 2575606"/>
                <a:gd name="connsiteX19" fmla="*/ 705173 w 1586761"/>
                <a:gd name="connsiteY19" fmla="*/ 1107611 h 2575606"/>
                <a:gd name="connsiteX20" fmla="*/ 943055 w 1586761"/>
                <a:gd name="connsiteY20" fmla="*/ 862954 h 2575606"/>
                <a:gd name="connsiteX21" fmla="*/ 938457 w 1586761"/>
                <a:gd name="connsiteY21" fmla="*/ 566510 h 2575606"/>
                <a:gd name="connsiteX22" fmla="*/ 810441 w 1586761"/>
                <a:gd name="connsiteY22" fmla="*/ 509883 h 2575606"/>
                <a:gd name="connsiteX23" fmla="*/ 677586 w 1586761"/>
                <a:gd name="connsiteY23" fmla="*/ 579336 h 2575606"/>
                <a:gd name="connsiteX24" fmla="*/ 607165 w 1586761"/>
                <a:gd name="connsiteY24" fmla="*/ 775110 h 2575606"/>
                <a:gd name="connsiteX25" fmla="*/ 604987 w 1586761"/>
                <a:gd name="connsiteY25" fmla="*/ 796648 h 2575606"/>
                <a:gd name="connsiteX26" fmla="*/ 0 w 1586761"/>
                <a:gd name="connsiteY26" fmla="*/ 796648 h 2575606"/>
                <a:gd name="connsiteX27" fmla="*/ 3146 w 1586761"/>
                <a:gd name="connsiteY27" fmla="*/ 770028 h 2575606"/>
                <a:gd name="connsiteX28" fmla="*/ 266194 w 1586761"/>
                <a:gd name="connsiteY28" fmla="*/ 205696 h 2575606"/>
                <a:gd name="connsiteX29" fmla="*/ 826171 w 1586761"/>
                <a:gd name="connsiteY29" fmla="*/ 0 h 2575606"/>
                <a:gd name="connsiteX30" fmla="*/ 1373806 w 1586761"/>
                <a:gd name="connsiteY30" fmla="*/ 184158 h 2575606"/>
                <a:gd name="connsiteX31" fmla="*/ 1586761 w 1586761"/>
                <a:gd name="connsiteY31" fmla="*/ 695736 h 2575606"/>
                <a:gd name="connsiteX32" fmla="*/ 1549010 w 1586761"/>
                <a:gd name="connsiteY32" fmla="*/ 914741 h 2575606"/>
                <a:gd name="connsiteX33" fmla="*/ 1500611 w 1586761"/>
                <a:gd name="connsiteY33" fmla="*/ 1011539 h 2575606"/>
                <a:gd name="connsiteX34" fmla="*/ 1432368 w 1586761"/>
                <a:gd name="connsiteY34" fmla="*/ 1106159 h 2575606"/>
                <a:gd name="connsiteX35" fmla="*/ 1362916 w 1586761"/>
                <a:gd name="connsiteY35" fmla="*/ 1184323 h 2575606"/>
                <a:gd name="connsiteX36" fmla="*/ 1203683 w 1586761"/>
                <a:gd name="connsiteY36" fmla="*/ 1341862 h 2575606"/>
                <a:gd name="connsiteX37" fmla="*/ 1108579 w 1586761"/>
                <a:gd name="connsiteY37" fmla="*/ 1456326 h 2575606"/>
                <a:gd name="connsiteX38" fmla="*/ 1086800 w 1586761"/>
                <a:gd name="connsiteY38" fmla="*/ 1587003 h 2575606"/>
                <a:gd name="connsiteX39" fmla="*/ 554411 w 1586761"/>
                <a:gd name="connsiteY39" fmla="*/ 1771887 h 2575606"/>
                <a:gd name="connsiteX40" fmla="*/ 1038401 w 1586761"/>
                <a:gd name="connsiteY40" fmla="*/ 1771887 h 2575606"/>
                <a:gd name="connsiteX41" fmla="*/ 1038401 w 1586761"/>
                <a:gd name="connsiteY41" fmla="*/ 1586277 h 2575606"/>
                <a:gd name="connsiteX42" fmla="*/ 1065504 w 1586761"/>
                <a:gd name="connsiteY42" fmla="*/ 1433337 h 2575606"/>
                <a:gd name="connsiteX43" fmla="*/ 1169804 w 1586761"/>
                <a:gd name="connsiteY43" fmla="*/ 1306531 h 2575606"/>
                <a:gd name="connsiteX44" fmla="*/ 1328795 w 1586761"/>
                <a:gd name="connsiteY44" fmla="*/ 1149476 h 2575606"/>
                <a:gd name="connsiteX45" fmla="*/ 1395585 w 1586761"/>
                <a:gd name="connsiteY45" fmla="*/ 1073974 h 2575606"/>
                <a:gd name="connsiteX46" fmla="*/ 1456810 w 1586761"/>
                <a:gd name="connsiteY46" fmla="*/ 990244 h 2575606"/>
                <a:gd name="connsiteX47" fmla="*/ 1505209 w 1586761"/>
                <a:gd name="connsiteY47" fmla="*/ 891510 h 2575606"/>
                <a:gd name="connsiteX48" fmla="*/ 1537636 w 1586761"/>
                <a:gd name="connsiteY48" fmla="*/ 694526 h 2575606"/>
                <a:gd name="connsiteX49" fmla="*/ 1341136 w 1586761"/>
                <a:gd name="connsiteY49" fmla="*/ 219489 h 2575606"/>
                <a:gd name="connsiteX50" fmla="*/ 825445 w 1586761"/>
                <a:gd name="connsiteY50" fmla="*/ 47189 h 2575606"/>
                <a:gd name="connsiteX51" fmla="*/ 298138 w 1586761"/>
                <a:gd name="connsiteY51" fmla="*/ 240785 h 2575606"/>
                <a:gd name="connsiteX52" fmla="*/ 53723 w 1586761"/>
                <a:gd name="connsiteY52" fmla="*/ 748974 h 2575606"/>
                <a:gd name="connsiteX53" fmla="*/ 561912 w 1586761"/>
                <a:gd name="connsiteY53" fmla="*/ 748974 h 2575606"/>
                <a:gd name="connsiteX54" fmla="*/ 639351 w 1586761"/>
                <a:gd name="connsiteY54" fmla="*/ 550297 h 2575606"/>
                <a:gd name="connsiteX55" fmla="*/ 810441 w 1586761"/>
                <a:gd name="connsiteY55" fmla="*/ 461484 h 2575606"/>
                <a:gd name="connsiteX56" fmla="*/ 975966 w 1586761"/>
                <a:gd name="connsiteY56" fmla="*/ 536745 h 2575606"/>
                <a:gd name="connsiteX57" fmla="*/ 979838 w 1586761"/>
                <a:gd name="connsiteY57" fmla="*/ 895382 h 2575606"/>
                <a:gd name="connsiteX58" fmla="*/ 740747 w 1586761"/>
                <a:gd name="connsiteY58" fmla="*/ 1141491 h 2575606"/>
                <a:gd name="connsiteX59" fmla="*/ 589258 w 1586761"/>
                <a:gd name="connsiteY59" fmla="*/ 1329763 h 2575606"/>
                <a:gd name="connsiteX60" fmla="*/ 555137 w 1586761"/>
                <a:gd name="connsiteY60" fmla="*/ 1533764 h 257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6761" h="2575606">
                  <a:moveTo>
                    <a:pt x="803907" y="2575553"/>
                  </a:moveTo>
                  <a:cubicBezTo>
                    <a:pt x="715352" y="2577174"/>
                    <a:pt x="630061" y="2542133"/>
                    <a:pt x="568204" y="2478755"/>
                  </a:cubicBezTo>
                  <a:lnTo>
                    <a:pt x="568204" y="2478755"/>
                  </a:lnTo>
                  <a:cubicBezTo>
                    <a:pt x="438025" y="2349602"/>
                    <a:pt x="437186" y="2139405"/>
                    <a:pt x="566326" y="2009212"/>
                  </a:cubicBezTo>
                  <a:cubicBezTo>
                    <a:pt x="629124" y="1945906"/>
                    <a:pt x="714744" y="1910526"/>
                    <a:pt x="803907" y="1911034"/>
                  </a:cubicBezTo>
                  <a:cubicBezTo>
                    <a:pt x="987209" y="1906074"/>
                    <a:pt x="1139816" y="2050666"/>
                    <a:pt x="1144767" y="2233977"/>
                  </a:cubicBezTo>
                  <a:cubicBezTo>
                    <a:pt x="1149716" y="2417264"/>
                    <a:pt x="1005134" y="2569866"/>
                    <a:pt x="821832" y="2574827"/>
                  </a:cubicBezTo>
                  <a:cubicBezTo>
                    <a:pt x="815860" y="2574996"/>
                    <a:pt x="809882" y="2574996"/>
                    <a:pt x="803907" y="2574827"/>
                  </a:cubicBezTo>
                  <a:close/>
                  <a:moveTo>
                    <a:pt x="803907" y="1960159"/>
                  </a:moveTo>
                  <a:cubicBezTo>
                    <a:pt x="646606" y="1961273"/>
                    <a:pt x="519996" y="2089700"/>
                    <a:pt x="521119" y="2247020"/>
                  </a:cubicBezTo>
                  <a:cubicBezTo>
                    <a:pt x="521644" y="2320756"/>
                    <a:pt x="550756" y="2391419"/>
                    <a:pt x="602326" y="2444149"/>
                  </a:cubicBezTo>
                  <a:lnTo>
                    <a:pt x="602326" y="2444149"/>
                  </a:lnTo>
                  <a:cubicBezTo>
                    <a:pt x="714377" y="2553483"/>
                    <a:pt x="893196" y="2553483"/>
                    <a:pt x="1005247" y="2444149"/>
                  </a:cubicBezTo>
                  <a:cubicBezTo>
                    <a:pt x="1115909" y="2333292"/>
                    <a:pt x="1115752" y="2153707"/>
                    <a:pt x="1004896" y="2043043"/>
                  </a:cubicBezTo>
                  <a:cubicBezTo>
                    <a:pt x="951570" y="1989828"/>
                    <a:pt x="879255" y="1959990"/>
                    <a:pt x="803907" y="1960159"/>
                  </a:cubicBezTo>
                  <a:close/>
                  <a:moveTo>
                    <a:pt x="1086800" y="1820286"/>
                  </a:moveTo>
                  <a:lnTo>
                    <a:pt x="506012" y="1820286"/>
                  </a:lnTo>
                  <a:lnTo>
                    <a:pt x="506012" y="1533764"/>
                  </a:lnTo>
                  <a:cubicBezTo>
                    <a:pt x="506012" y="1433337"/>
                    <a:pt x="518837" y="1359286"/>
                    <a:pt x="545457" y="1307741"/>
                  </a:cubicBezTo>
                  <a:cubicBezTo>
                    <a:pt x="572076" y="1256196"/>
                    <a:pt x="623621" y="1191825"/>
                    <a:pt x="705173" y="1107611"/>
                  </a:cubicBezTo>
                  <a:lnTo>
                    <a:pt x="943055" y="862954"/>
                  </a:lnTo>
                  <a:cubicBezTo>
                    <a:pt x="1005683" y="773513"/>
                    <a:pt x="1003827" y="653967"/>
                    <a:pt x="938457" y="566510"/>
                  </a:cubicBezTo>
                  <a:cubicBezTo>
                    <a:pt x="906813" y="528880"/>
                    <a:pt x="859566" y="507996"/>
                    <a:pt x="810441" y="509883"/>
                  </a:cubicBezTo>
                  <a:cubicBezTo>
                    <a:pt x="757430" y="509787"/>
                    <a:pt x="707753" y="535753"/>
                    <a:pt x="677586" y="579336"/>
                  </a:cubicBezTo>
                  <a:cubicBezTo>
                    <a:pt x="636411" y="636810"/>
                    <a:pt x="612030" y="704593"/>
                    <a:pt x="607165" y="775110"/>
                  </a:cubicBezTo>
                  <a:lnTo>
                    <a:pt x="604987" y="796648"/>
                  </a:lnTo>
                  <a:lnTo>
                    <a:pt x="0" y="796648"/>
                  </a:lnTo>
                  <a:lnTo>
                    <a:pt x="3146" y="770028"/>
                  </a:lnTo>
                  <a:cubicBezTo>
                    <a:pt x="29281" y="531905"/>
                    <a:pt x="117852" y="341939"/>
                    <a:pt x="266194" y="205696"/>
                  </a:cubicBezTo>
                  <a:cubicBezTo>
                    <a:pt x="414537" y="69453"/>
                    <a:pt x="603052" y="0"/>
                    <a:pt x="826171" y="0"/>
                  </a:cubicBezTo>
                  <a:cubicBezTo>
                    <a:pt x="1049290" y="0"/>
                    <a:pt x="1233449" y="61951"/>
                    <a:pt x="1373806" y="184158"/>
                  </a:cubicBezTo>
                  <a:cubicBezTo>
                    <a:pt x="1514163" y="306366"/>
                    <a:pt x="1586761" y="479392"/>
                    <a:pt x="1586761" y="695736"/>
                  </a:cubicBezTo>
                  <a:cubicBezTo>
                    <a:pt x="1586761" y="792534"/>
                    <a:pt x="1574420" y="865132"/>
                    <a:pt x="1549010" y="914741"/>
                  </a:cubicBezTo>
                  <a:cubicBezTo>
                    <a:pt x="1523601" y="964350"/>
                    <a:pt x="1509565" y="992663"/>
                    <a:pt x="1500611" y="1011539"/>
                  </a:cubicBezTo>
                  <a:cubicBezTo>
                    <a:pt x="1481685" y="1045660"/>
                    <a:pt x="1458777" y="1077434"/>
                    <a:pt x="1432368" y="1106159"/>
                  </a:cubicBezTo>
                  <a:cubicBezTo>
                    <a:pt x="1398005" y="1146330"/>
                    <a:pt x="1375258" y="1171982"/>
                    <a:pt x="1362916" y="1184323"/>
                  </a:cubicBezTo>
                  <a:cubicBezTo>
                    <a:pt x="1306935" y="1240466"/>
                    <a:pt x="1253856" y="1292979"/>
                    <a:pt x="1203683" y="1341862"/>
                  </a:cubicBezTo>
                  <a:cubicBezTo>
                    <a:pt x="1166629" y="1375234"/>
                    <a:pt x="1134596" y="1413783"/>
                    <a:pt x="1108579" y="1456326"/>
                  </a:cubicBezTo>
                  <a:cubicBezTo>
                    <a:pt x="1091586" y="1497683"/>
                    <a:pt x="1084143" y="1542355"/>
                    <a:pt x="1086800" y="1587003"/>
                  </a:cubicBezTo>
                  <a:close/>
                  <a:moveTo>
                    <a:pt x="554411" y="1771887"/>
                  </a:moveTo>
                  <a:lnTo>
                    <a:pt x="1038401" y="1771887"/>
                  </a:lnTo>
                  <a:lnTo>
                    <a:pt x="1038401" y="1586277"/>
                  </a:lnTo>
                  <a:cubicBezTo>
                    <a:pt x="1035530" y="1533885"/>
                    <a:pt x="1044806" y="1481542"/>
                    <a:pt x="1065504" y="1433337"/>
                  </a:cubicBezTo>
                  <a:cubicBezTo>
                    <a:pt x="1093810" y="1386148"/>
                    <a:pt x="1128960" y="1343411"/>
                    <a:pt x="1169804" y="1306531"/>
                  </a:cubicBezTo>
                  <a:cubicBezTo>
                    <a:pt x="1219977" y="1258132"/>
                    <a:pt x="1272974" y="1205789"/>
                    <a:pt x="1328795" y="1149476"/>
                  </a:cubicBezTo>
                  <a:cubicBezTo>
                    <a:pt x="1339926" y="1138103"/>
                    <a:pt x="1362432" y="1112693"/>
                    <a:pt x="1395585" y="1073974"/>
                  </a:cubicBezTo>
                  <a:cubicBezTo>
                    <a:pt x="1419255" y="1048613"/>
                    <a:pt x="1439810" y="1020493"/>
                    <a:pt x="1456810" y="990244"/>
                  </a:cubicBezTo>
                  <a:cubicBezTo>
                    <a:pt x="1466248" y="970400"/>
                    <a:pt x="1482219" y="937973"/>
                    <a:pt x="1505209" y="891510"/>
                  </a:cubicBezTo>
                  <a:cubicBezTo>
                    <a:pt x="1526746" y="849644"/>
                    <a:pt x="1537636" y="783338"/>
                    <a:pt x="1537636" y="694526"/>
                  </a:cubicBezTo>
                  <a:cubicBezTo>
                    <a:pt x="1537636" y="492944"/>
                    <a:pt x="1471572" y="332985"/>
                    <a:pt x="1341136" y="219489"/>
                  </a:cubicBezTo>
                  <a:cubicBezTo>
                    <a:pt x="1210701" y="105994"/>
                    <a:pt x="1036465" y="47189"/>
                    <a:pt x="825445" y="47189"/>
                  </a:cubicBezTo>
                  <a:cubicBezTo>
                    <a:pt x="614425" y="47189"/>
                    <a:pt x="438253" y="112044"/>
                    <a:pt x="298138" y="240785"/>
                  </a:cubicBezTo>
                  <a:cubicBezTo>
                    <a:pt x="164315" y="363961"/>
                    <a:pt x="82036" y="534325"/>
                    <a:pt x="53723" y="748974"/>
                  </a:cubicBezTo>
                  <a:lnTo>
                    <a:pt x="561912" y="748974"/>
                  </a:lnTo>
                  <a:cubicBezTo>
                    <a:pt x="569816" y="677102"/>
                    <a:pt x="596525" y="608569"/>
                    <a:pt x="639351" y="550297"/>
                  </a:cubicBezTo>
                  <a:cubicBezTo>
                    <a:pt x="678573" y="494662"/>
                    <a:pt x="742373" y="461557"/>
                    <a:pt x="810441" y="461484"/>
                  </a:cubicBezTo>
                  <a:cubicBezTo>
                    <a:pt x="874258" y="459766"/>
                    <a:pt x="935316" y="487523"/>
                    <a:pt x="975966" y="536745"/>
                  </a:cubicBezTo>
                  <a:cubicBezTo>
                    <a:pt x="1056337" y="642303"/>
                    <a:pt x="1057910" y="788105"/>
                    <a:pt x="979838" y="895382"/>
                  </a:cubicBezTo>
                  <a:lnTo>
                    <a:pt x="740747" y="1141491"/>
                  </a:lnTo>
                  <a:cubicBezTo>
                    <a:pt x="663550" y="1220865"/>
                    <a:pt x="612489" y="1284268"/>
                    <a:pt x="589258" y="1329763"/>
                  </a:cubicBezTo>
                  <a:cubicBezTo>
                    <a:pt x="566026" y="1375258"/>
                    <a:pt x="555137" y="1442532"/>
                    <a:pt x="555137" y="1533764"/>
                  </a:cubicBezTo>
                  <a:close/>
                </a:path>
              </a:pathLst>
            </a:custGeom>
            <a:solidFill>
              <a:srgbClr val="FFFFFF"/>
            </a:solidFill>
            <a:ln w="24176" cap="flat">
              <a:noFill/>
              <a:prstDash val="solid"/>
              <a:miter/>
            </a:ln>
          </p:spPr>
          <p:txBody>
            <a:bodyPr rtlCol="0" anchor="ctr"/>
            <a:lstStyle/>
            <a:p>
              <a:endParaRPr lang="en-IN" dirty="0"/>
            </a:p>
          </p:txBody>
        </p:sp>
      </p:grpSp>
      <p:sp>
        <p:nvSpPr>
          <p:cNvPr id="14" name="TextBox 13">
            <a:extLst>
              <a:ext uri="{FF2B5EF4-FFF2-40B4-BE49-F238E27FC236}">
                <a16:creationId xmlns:a16="http://schemas.microsoft.com/office/drawing/2014/main" id="{23D95858-F205-4754-D063-F6C7E683D9D4}"/>
              </a:ext>
            </a:extLst>
          </p:cNvPr>
          <p:cNvSpPr txBox="1"/>
          <p:nvPr/>
        </p:nvSpPr>
        <p:spPr>
          <a:xfrm>
            <a:off x="4529598" y="2828050"/>
            <a:ext cx="4135272" cy="1446550"/>
          </a:xfrm>
          <a:prstGeom prst="rect">
            <a:avLst/>
          </a:prstGeom>
          <a:noFill/>
        </p:spPr>
        <p:txBody>
          <a:bodyPr wrap="square" rtlCol="0">
            <a:spAutoFit/>
          </a:bodyPr>
          <a:lstStyle/>
          <a:p>
            <a:pPr algn="ctr"/>
            <a:r>
              <a:rPr lang="en-GB" sz="4400" dirty="0">
                <a:latin typeface="Georgia" panose="02040502050405020303" pitchFamily="18" charset="0"/>
                <a:ea typeface="Cambria" panose="02040503050406030204" pitchFamily="18" charset="0"/>
                <a:cs typeface="+mj-cs"/>
              </a:rPr>
              <a:t>Thank you any questions</a:t>
            </a:r>
            <a:endParaRPr lang="en-IN" sz="4400" dirty="0">
              <a:latin typeface="Georgia" panose="02040502050405020303" pitchFamily="18" charset="0"/>
              <a:ea typeface="Cambria" panose="02040503050406030204" pitchFamily="18" charset="0"/>
              <a:cs typeface="+mj-cs"/>
            </a:endParaRPr>
          </a:p>
        </p:txBody>
      </p:sp>
    </p:spTree>
    <p:extLst>
      <p:ext uri="{BB962C8B-B14F-4D97-AF65-F5344CB8AC3E}">
        <p14:creationId xmlns:p14="http://schemas.microsoft.com/office/powerpoint/2010/main" val="195556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Complete ARM®-based processing system</a:t>
            </a:r>
          </a:p>
          <a:p>
            <a:pPr lvl="1"/>
            <a:r>
              <a:rPr lang="en-US" dirty="0"/>
              <a:t>Application Processor Unit (APU)</a:t>
            </a:r>
          </a:p>
          <a:p>
            <a:pPr lvl="2"/>
            <a:r>
              <a:rPr lang="en-US" dirty="0"/>
              <a:t>Dual ARM Cortex™-A9 processors</a:t>
            </a:r>
          </a:p>
          <a:p>
            <a:pPr lvl="2"/>
            <a:r>
              <a:rPr lang="en-US" dirty="0"/>
              <a:t>Caches and support blocks</a:t>
            </a:r>
          </a:p>
          <a:p>
            <a:pPr lvl="1"/>
            <a:r>
              <a:rPr lang="en-US" dirty="0"/>
              <a:t>Fully integrated memory controllers</a:t>
            </a:r>
          </a:p>
          <a:p>
            <a:pPr lvl="1"/>
            <a:r>
              <a:rPr lang="en-US" dirty="0"/>
              <a:t>I/O peripherals</a:t>
            </a:r>
          </a:p>
          <a:p>
            <a:r>
              <a:rPr lang="en-US" dirty="0"/>
              <a:t>Tightly integrated programmable logic</a:t>
            </a:r>
          </a:p>
          <a:p>
            <a:pPr lvl="1"/>
            <a:r>
              <a:rPr lang="en-US" dirty="0"/>
              <a:t>Used to extend the processing system</a:t>
            </a:r>
          </a:p>
          <a:p>
            <a:pPr lvl="1"/>
            <a:r>
              <a:rPr lang="en-US" dirty="0"/>
              <a:t>Scalable density and performance</a:t>
            </a:r>
          </a:p>
          <a:p>
            <a:r>
              <a:rPr lang="en-US" dirty="0"/>
              <a:t>Flexible array of I/O</a:t>
            </a:r>
          </a:p>
          <a:p>
            <a:pPr lvl="1"/>
            <a:r>
              <a:rPr lang="en-US" dirty="0"/>
              <a:t>Wide range of external multi-standard I/O</a:t>
            </a:r>
          </a:p>
          <a:p>
            <a:pPr lvl="1"/>
            <a:r>
              <a:rPr lang="en-US" dirty="0"/>
              <a:t>High-performance integrated serial transceivers</a:t>
            </a:r>
          </a:p>
          <a:p>
            <a:pPr lvl="1"/>
            <a:r>
              <a:rPr lang="en-US" dirty="0"/>
              <a:t>Analog-to-digital converter inputs</a:t>
            </a:r>
          </a:p>
          <a:p>
            <a:endParaRPr lang="en-US" dirty="0"/>
          </a:p>
        </p:txBody>
      </p:sp>
      <p:sp>
        <p:nvSpPr>
          <p:cNvPr id="4" name="Title 3"/>
          <p:cNvSpPr>
            <a:spLocks noGrp="1"/>
          </p:cNvSpPr>
          <p:nvPr>
            <p:ph type="title"/>
          </p:nvPr>
        </p:nvSpPr>
        <p:spPr/>
        <p:txBody>
          <a:bodyPr/>
          <a:lstStyle/>
          <a:p>
            <a:r>
              <a:rPr lang="en-AU" dirty="0"/>
              <a:t>Zynq-7000 Family Highlights</a:t>
            </a:r>
            <a:endParaRPr lang="en-US" dirty="0"/>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5</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Zynq-7000 AP </a:t>
            </a:r>
            <a:r>
              <a:rPr lang="en-AU" dirty="0" err="1"/>
              <a:t>SoC</a:t>
            </a:r>
            <a:r>
              <a:rPr lang="en-AU" dirty="0"/>
              <a:t> Block Diagram</a:t>
            </a:r>
            <a:endParaRPr lang="en-US" dirty="0"/>
          </a:p>
        </p:txBody>
      </p:sp>
      <p:pic>
        <p:nvPicPr>
          <p:cNvPr id="2050" name="Picture 2"/>
          <p:cNvPicPr>
            <a:picLocks noChangeAspect="1" noChangeArrowheads="1"/>
          </p:cNvPicPr>
          <p:nvPr/>
        </p:nvPicPr>
        <p:blipFill>
          <a:blip r:embed="rId2"/>
          <a:srcRect/>
          <a:stretch>
            <a:fillRect/>
          </a:stretch>
        </p:blipFill>
        <p:spPr bwMode="auto">
          <a:xfrm>
            <a:off x="1889100" y="1446965"/>
            <a:ext cx="8361811" cy="5137803"/>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6</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Zynq-7000 AP </a:t>
            </a:r>
            <a:r>
              <a:rPr lang="en-US" dirty="0" err="1"/>
              <a:t>SoC</a:t>
            </a:r>
            <a:r>
              <a:rPr lang="en-US" dirty="0"/>
              <a:t> architecture consists of two major sections</a:t>
            </a:r>
          </a:p>
          <a:p>
            <a:pPr lvl="1"/>
            <a:r>
              <a:rPr lang="en-US" dirty="0"/>
              <a:t>PS: Processing system</a:t>
            </a:r>
          </a:p>
          <a:p>
            <a:pPr lvl="2"/>
            <a:r>
              <a:rPr lang="en-US" dirty="0"/>
              <a:t>Dual ARM Cortex-A9 processor based</a:t>
            </a:r>
          </a:p>
          <a:p>
            <a:pPr lvl="2"/>
            <a:r>
              <a:rPr lang="en-US" dirty="0"/>
              <a:t>Multiple peripherals </a:t>
            </a:r>
          </a:p>
          <a:p>
            <a:pPr lvl="2"/>
            <a:r>
              <a:rPr lang="en-US" dirty="0"/>
              <a:t>Hard silicon core</a:t>
            </a:r>
          </a:p>
          <a:p>
            <a:pPr lvl="1"/>
            <a:r>
              <a:rPr lang="en-US" dirty="0"/>
              <a:t>PL: Programmable logic</a:t>
            </a:r>
          </a:p>
          <a:p>
            <a:pPr lvl="2"/>
            <a:r>
              <a:rPr lang="en-US" dirty="0"/>
              <a:t>Shares the same 7 series programmable logic as</a:t>
            </a:r>
          </a:p>
          <a:p>
            <a:pPr lvl="3"/>
            <a:r>
              <a:rPr lang="en-US" dirty="0"/>
              <a:t>Artix™-based devices: Z-7010 and Z-7020 (high-range I/O banks only)</a:t>
            </a:r>
          </a:p>
          <a:p>
            <a:pPr lvl="3"/>
            <a:r>
              <a:rPr lang="en-US" dirty="0"/>
              <a:t>Kintex™-based devices: Z-7030 and Z-7045 (mix of high-range and high-performance I/O banks)</a:t>
            </a:r>
          </a:p>
          <a:p>
            <a:endParaRPr lang="en-US" dirty="0"/>
          </a:p>
          <a:p>
            <a:endParaRPr lang="en-US" dirty="0"/>
          </a:p>
        </p:txBody>
      </p:sp>
      <p:sp>
        <p:nvSpPr>
          <p:cNvPr id="4" name="Title 3"/>
          <p:cNvSpPr>
            <a:spLocks noGrp="1"/>
          </p:cNvSpPr>
          <p:nvPr>
            <p:ph type="title"/>
          </p:nvPr>
        </p:nvSpPr>
        <p:spPr/>
        <p:txBody>
          <a:bodyPr/>
          <a:lstStyle/>
          <a:p>
            <a:r>
              <a:rPr lang="en-AU" dirty="0"/>
              <a:t>The PS and the PL</a:t>
            </a:r>
            <a:endParaRPr lang="en-US" dirty="0"/>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7</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030" y="1359056"/>
            <a:ext cx="10694955" cy="5242719"/>
          </a:xfrm>
        </p:spPr>
        <p:txBody>
          <a:bodyPr/>
          <a:lstStyle/>
          <a:p>
            <a:r>
              <a:rPr lang="en-US" dirty="0"/>
              <a:t>ARM Cortex-A9 processor implements the ARMv7-A architecture</a:t>
            </a:r>
          </a:p>
          <a:p>
            <a:pPr lvl="1"/>
            <a:r>
              <a:rPr lang="en-US" dirty="0"/>
              <a:t>ARMv7 is the ARM Instruction Set Architecture (ISA)</a:t>
            </a:r>
          </a:p>
          <a:p>
            <a:pPr lvl="1"/>
            <a:r>
              <a:rPr lang="en-US" dirty="0"/>
              <a:t>ARMv7-A: Application set that includes support for a Memory Management Unit (MMU)</a:t>
            </a:r>
          </a:p>
          <a:p>
            <a:pPr lvl="1"/>
            <a:r>
              <a:rPr lang="en-US" dirty="0"/>
              <a:t>ARMv7-R: Real-time set that includes support for a Memory Protection Unit (MPU)</a:t>
            </a:r>
          </a:p>
          <a:p>
            <a:pPr lvl="1"/>
            <a:r>
              <a:rPr lang="en-US" dirty="0"/>
              <a:t>ARMv7-M: Microcontroller set that is the smallest set</a:t>
            </a:r>
          </a:p>
          <a:p>
            <a:r>
              <a:rPr lang="en-US" dirty="0"/>
              <a:t>The ARMv7 ISA includes the following types of instructions (for backwards compatibility)</a:t>
            </a:r>
          </a:p>
          <a:p>
            <a:pPr lvl="1"/>
            <a:r>
              <a:rPr lang="en-US" dirty="0"/>
              <a:t>Thumb instructions: 16 bits; Thumb-2 instructions: 32 bits</a:t>
            </a:r>
          </a:p>
          <a:p>
            <a:pPr lvl="1"/>
            <a:r>
              <a:rPr lang="en-US" dirty="0"/>
              <a:t>NEON: ARM’s Single Instruction Multiple Data (SIMD) instructions</a:t>
            </a:r>
          </a:p>
          <a:p>
            <a:r>
              <a:rPr lang="en-US" dirty="0"/>
              <a:t>ARM Advanced Microcontroller Bus Architecture (AMBA®) protocol</a:t>
            </a:r>
          </a:p>
          <a:p>
            <a:pPr lvl="1"/>
            <a:r>
              <a:rPr lang="en-US" dirty="0"/>
              <a:t>AXI3: Third-generation ARM interface</a:t>
            </a:r>
          </a:p>
          <a:p>
            <a:pPr lvl="1"/>
            <a:r>
              <a:rPr lang="en-US" dirty="0"/>
              <a:t>AXI4: Adding to the existing AXI definition (extended bursts, subsets)</a:t>
            </a:r>
          </a:p>
          <a:p>
            <a:r>
              <a:rPr lang="en-US" dirty="0"/>
              <a:t>Cortex is the new family of processors</a:t>
            </a:r>
          </a:p>
          <a:p>
            <a:pPr lvl="1"/>
            <a:r>
              <a:rPr lang="en-US" dirty="0"/>
              <a:t>ARM family is older generation; Cortex is current; MMUs in Cortex processors and MPUs in ARM</a:t>
            </a:r>
          </a:p>
          <a:p>
            <a:endParaRPr lang="en-US" dirty="0"/>
          </a:p>
        </p:txBody>
      </p:sp>
      <p:sp>
        <p:nvSpPr>
          <p:cNvPr id="4" name="Title 3"/>
          <p:cNvSpPr>
            <a:spLocks noGrp="1"/>
          </p:cNvSpPr>
          <p:nvPr>
            <p:ph type="title"/>
          </p:nvPr>
        </p:nvSpPr>
        <p:spPr/>
        <p:txBody>
          <a:bodyPr/>
          <a:lstStyle/>
          <a:p>
            <a:r>
              <a:rPr lang="en-AU" dirty="0"/>
              <a:t>ARM Processor Architecture</a:t>
            </a:r>
            <a:endParaRPr lang="en-US" dirty="0"/>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8</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Dual-core processor cluster</a:t>
            </a:r>
          </a:p>
          <a:p>
            <a:r>
              <a:rPr lang="en-US" dirty="0"/>
              <a:t>2.5 DMIP/MHz per processor</a:t>
            </a:r>
          </a:p>
          <a:p>
            <a:r>
              <a:rPr lang="en-US" dirty="0"/>
              <a:t>Harvard architecture</a:t>
            </a:r>
          </a:p>
          <a:p>
            <a:r>
              <a:rPr lang="en-US" dirty="0"/>
              <a:t>Self-contained 32KB L1 caches for instructions and data</a:t>
            </a:r>
          </a:p>
          <a:p>
            <a:r>
              <a:rPr lang="en-US" dirty="0"/>
              <a:t>External memory based 512KB L2 cache</a:t>
            </a:r>
          </a:p>
          <a:p>
            <a:r>
              <a:rPr lang="en-US" dirty="0"/>
              <a:t>Automatic cache coherency between processor cores</a:t>
            </a:r>
          </a:p>
          <a:p>
            <a:r>
              <a:rPr lang="en-US" dirty="0"/>
              <a:t>800-MHz operation (fastest speed grade)</a:t>
            </a:r>
          </a:p>
          <a:p>
            <a:endParaRPr lang="en-US" dirty="0"/>
          </a:p>
        </p:txBody>
      </p:sp>
      <p:sp>
        <p:nvSpPr>
          <p:cNvPr id="4" name="Title 3"/>
          <p:cNvSpPr>
            <a:spLocks noGrp="1"/>
          </p:cNvSpPr>
          <p:nvPr>
            <p:ph type="title"/>
          </p:nvPr>
        </p:nvSpPr>
        <p:spPr/>
        <p:txBody>
          <a:bodyPr/>
          <a:lstStyle/>
          <a:p>
            <a:r>
              <a:rPr lang="en-AU" dirty="0"/>
              <a:t>ARM Cortex-A9 Processor Power</a:t>
            </a:r>
            <a:endParaRPr lang="en-US" dirty="0"/>
          </a:p>
        </p:txBody>
      </p:sp>
      <p:sp>
        <p:nvSpPr>
          <p:cNvPr id="7" name="Slide Number Placeholder 6"/>
          <p:cNvSpPr>
            <a:spLocks noGrp="1"/>
          </p:cNvSpPr>
          <p:nvPr>
            <p:ph type="sldNum" sz="quarter" idx="10"/>
          </p:nvPr>
        </p:nvSpPr>
        <p:spPr/>
        <p:txBody>
          <a:bodyPr/>
          <a:lstStyle/>
          <a:p>
            <a:pPr>
              <a:defRPr/>
            </a:pPr>
            <a:r>
              <a:rPr lang="en-US">
                <a:solidFill>
                  <a:srgbClr val="000000"/>
                </a:solidFill>
              </a:rPr>
              <a:t>Zynq Architecture 12-</a:t>
            </a:r>
            <a:fld id="{060BD193-E118-4B16-863C-C8C12C675E3E}" type="slidenum">
              <a:rPr lang="en-US">
                <a:solidFill>
                  <a:srgbClr val="000000"/>
                </a:solidFill>
              </a:rPr>
              <a:pPr>
                <a:defRPr/>
              </a:pPr>
              <a:t>9</a:t>
            </a:fld>
            <a:endParaRPr lang="en-US" dirty="0">
              <a:solidFill>
                <a:srgbClr val="000000"/>
              </a:solidFill>
            </a:endParaRPr>
          </a:p>
        </p:txBody>
      </p:sp>
      <p:sp>
        <p:nvSpPr>
          <p:cNvPr id="8" name="Footer Placeholder 7"/>
          <p:cNvSpPr>
            <a:spLocks noGrp="1"/>
          </p:cNvSpPr>
          <p:nvPr>
            <p:ph type="ftr" sz="quarter" idx="3"/>
          </p:nvPr>
        </p:nvSpPr>
        <p:spPr/>
        <p:txBody>
          <a:bodyPr/>
          <a:lstStyle/>
          <a:p>
            <a:pPr fontAlgn="base">
              <a:spcBef>
                <a:spcPct val="0"/>
              </a:spcBef>
              <a:spcAft>
                <a:spcPct val="0"/>
              </a:spcAft>
            </a:pPr>
            <a:r>
              <a:rPr lang="en-US">
                <a:solidFill>
                  <a:srgbClr val="000000"/>
                </a:solidFill>
                <a:latin typeface="Arial" charset="0"/>
              </a:rPr>
              <a:t>© Copyright 2012 Xilinx</a:t>
            </a:r>
            <a:endParaRPr lang="en-US" dirty="0">
              <a:solidFill>
                <a:srgbClr val="000000"/>
              </a:solidFill>
              <a:latin typeface="Arial" charset="0"/>
            </a:endParaRPr>
          </a:p>
        </p:txBody>
      </p:sp>
    </p:spTree>
  </p:cSld>
  <p:clrMapOvr>
    <a:masterClrMapping/>
  </p:clrMapOvr>
</p:sld>
</file>

<file path=ppt/theme/theme1.xml><?xml version="1.0" encoding="utf-8"?>
<a:theme xmlns:a="http://schemas.openxmlformats.org/drawingml/2006/main" name="Office Theme">
  <a:themeElements>
    <a:clrScheme name="Dyslexia 4">
      <a:dk1>
        <a:srgbClr val="000000"/>
      </a:dk1>
      <a:lt1>
        <a:srgbClr val="FFFFFF"/>
      </a:lt1>
      <a:dk2>
        <a:srgbClr val="44546A"/>
      </a:dk2>
      <a:lt2>
        <a:srgbClr val="E7E6E6"/>
      </a:lt2>
      <a:accent1>
        <a:srgbClr val="4472C4"/>
      </a:accent1>
      <a:accent2>
        <a:srgbClr val="D24726"/>
      </a:accent2>
      <a:accent3>
        <a:srgbClr val="9B5AC8"/>
      </a:accent3>
      <a:accent4>
        <a:srgbClr val="F0A11F"/>
      </a:accent4>
      <a:accent5>
        <a:srgbClr val="CB5BA3"/>
      </a:accent5>
      <a:accent6>
        <a:srgbClr val="70AD47"/>
      </a:accent6>
      <a:hlink>
        <a:srgbClr val="0563C1"/>
      </a:hlink>
      <a:folHlink>
        <a:srgbClr val="954F7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 map for Dyslexia_Win32_ss_v3.potx" id="{52B68AD9-87CD-4104-BE88-D09E115B5193}" vid="{32DE419F-2C9E-491B-9DE2-9CB15F0BBAC2}"/>
    </a:ext>
  </a:extLst>
</a:theme>
</file>

<file path=ppt/theme/theme2.xml><?xml version="1.0" encoding="utf-8"?>
<a:theme xmlns:a="http://schemas.openxmlformats.org/drawingml/2006/main" name="Xilinx_All_Programmable_Template">
  <a:themeElements>
    <a:clrScheme name="Custom 34">
      <a:dk1>
        <a:srgbClr val="000000"/>
      </a:dk1>
      <a:lt1>
        <a:srgbClr val="FFFFFF"/>
      </a:lt1>
      <a:dk2>
        <a:srgbClr val="EC891D"/>
      </a:dk2>
      <a:lt2>
        <a:srgbClr val="EE3424"/>
      </a:lt2>
      <a:accent1>
        <a:srgbClr val="008CA8"/>
      </a:accent1>
      <a:accent2>
        <a:srgbClr val="B20838"/>
      </a:accent2>
      <a:accent3>
        <a:srgbClr val="008CA8"/>
      </a:accent3>
      <a:accent4>
        <a:srgbClr val="000000"/>
      </a:accent4>
      <a:accent5>
        <a:srgbClr val="D9DA56"/>
      </a:accent5>
      <a:accent6>
        <a:srgbClr val="8B8D09"/>
      </a:accent6>
      <a:hlink>
        <a:srgbClr val="D9DA56"/>
      </a:hlink>
      <a:folHlink>
        <a:srgbClr val="8B8D09"/>
      </a:folHlink>
    </a:clrScheme>
    <a:fontScheme name="Xilinx Template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762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algn="ctr">
          <a:defRPr dirty="0" smtClean="0">
            <a:solidFill>
              <a:srgbClr val="000000"/>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Xilinx Template_light 1">
        <a:dk1>
          <a:srgbClr val="000000"/>
        </a:dk1>
        <a:lt1>
          <a:srgbClr val="FFFFFF"/>
        </a:lt1>
        <a:dk2>
          <a:srgbClr val="008CA8"/>
        </a:dk2>
        <a:lt2>
          <a:srgbClr val="EE3424"/>
        </a:lt2>
        <a:accent1>
          <a:srgbClr val="EC891D"/>
        </a:accent1>
        <a:accent2>
          <a:srgbClr val="B20838"/>
        </a:accent2>
        <a:accent3>
          <a:srgbClr val="FFFFFF"/>
        </a:accent3>
        <a:accent4>
          <a:srgbClr val="000000"/>
        </a:accent4>
        <a:accent5>
          <a:srgbClr val="F4C4AB"/>
        </a:accent5>
        <a:accent6>
          <a:srgbClr val="A10632"/>
        </a:accent6>
        <a:hlink>
          <a:srgbClr val="D9DA56"/>
        </a:hlink>
        <a:folHlink>
          <a:srgbClr val="8B8D09"/>
        </a:folHlink>
      </a:clrScheme>
      <a:clrMap bg1="lt1" tx1="dk1" bg2="lt2" tx2="dk2" accent1="accent1" accent2="accent2" accent3="accent3" accent4="accent4" accent5="accent5" accent6="accent6" hlink="hlink" folHlink="folHlink"/>
    </a:extraClrScheme>
    <a:extraClrScheme>
      <a:clrScheme name="Xilinx Template_light 2">
        <a:dk1>
          <a:srgbClr val="EE3423"/>
        </a:dk1>
        <a:lt1>
          <a:srgbClr val="FFFFFF"/>
        </a:lt1>
        <a:dk2>
          <a:srgbClr val="333333"/>
        </a:dk2>
        <a:lt2>
          <a:srgbClr val="008CA8"/>
        </a:lt2>
        <a:accent1>
          <a:srgbClr val="EC891D"/>
        </a:accent1>
        <a:accent2>
          <a:srgbClr val="B20838"/>
        </a:accent2>
        <a:accent3>
          <a:srgbClr val="ADADAD"/>
        </a:accent3>
        <a:accent4>
          <a:srgbClr val="DADADA"/>
        </a:accent4>
        <a:accent5>
          <a:srgbClr val="F4C4AB"/>
        </a:accent5>
        <a:accent6>
          <a:srgbClr val="A10632"/>
        </a:accent6>
        <a:hlink>
          <a:srgbClr val="D9DA56"/>
        </a:hlink>
        <a:folHlink>
          <a:srgbClr val="8B8D09"/>
        </a:folHlink>
      </a:clrScheme>
      <a:clrMap bg1="dk2" tx1="lt1" bg2="dk1" tx2="lt2" accent1="accent1" accent2="accent2" accent3="accent3" accent4="accent4" accent5="accent5" accent6="accent6" hlink="hlink" folHlink="folHlink"/>
    </a:extraClrScheme>
    <a:extraClrScheme>
      <a:clrScheme name="Xilinx Template_light 3">
        <a:dk1>
          <a:srgbClr val="EE3424"/>
        </a:dk1>
        <a:lt1>
          <a:srgbClr val="FFFFFF"/>
        </a:lt1>
        <a:dk2>
          <a:srgbClr val="333333"/>
        </a:dk2>
        <a:lt2>
          <a:srgbClr val="008CA8"/>
        </a:lt2>
        <a:accent1>
          <a:srgbClr val="EC891D"/>
        </a:accent1>
        <a:accent2>
          <a:srgbClr val="B20838"/>
        </a:accent2>
        <a:accent3>
          <a:srgbClr val="ADADAD"/>
        </a:accent3>
        <a:accent4>
          <a:srgbClr val="DADADA"/>
        </a:accent4>
        <a:accent5>
          <a:srgbClr val="F4C4AB"/>
        </a:accent5>
        <a:accent6>
          <a:srgbClr val="A10632"/>
        </a:accent6>
        <a:hlink>
          <a:srgbClr val="D9DA56"/>
        </a:hlink>
        <a:folHlink>
          <a:srgbClr val="8B8D0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D8CC2A95-AB18-4E2B-BAAB-ED507F826E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1A6209-623F-4A40-A043-EF97F4DE5176}">
  <ds:schemaRefs>
    <ds:schemaRef ds:uri="http://schemas.microsoft.com/sharepoint/v3/contenttype/forms"/>
  </ds:schemaRefs>
</ds:datastoreItem>
</file>

<file path=customXml/itemProps3.xml><?xml version="1.0" encoding="utf-8"?>
<ds:datastoreItem xmlns:ds="http://schemas.openxmlformats.org/officeDocument/2006/customXml" ds:itemID="{4478DEAE-E0CA-42BB-BA2E-F6A39AAEB4B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Mind map</Template>
  <TotalTime>0</TotalTime>
  <Words>2760</Words>
  <Application>Microsoft Office PowerPoint</Application>
  <PresentationFormat>Widescreen</PresentationFormat>
  <Paragraphs>481</Paragraphs>
  <Slides>42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Georgia</vt:lpstr>
      <vt:lpstr>Segoe UI</vt:lpstr>
      <vt:lpstr>Segoe UI Semibold</vt:lpstr>
      <vt:lpstr>Times New Roman</vt:lpstr>
      <vt:lpstr>Wingdings</vt:lpstr>
      <vt:lpstr>Office Theme</vt:lpstr>
      <vt:lpstr>Xilinx_All_Programmable_Template</vt:lpstr>
      <vt:lpstr>Xilinx Zynq Platform</vt:lpstr>
      <vt:lpstr>Zynq Architecture</vt:lpstr>
      <vt:lpstr>Objectives</vt:lpstr>
      <vt:lpstr>Outline</vt:lpstr>
      <vt:lpstr>Zynq-7000 Family Highlights</vt:lpstr>
      <vt:lpstr>Zynq-7000 AP SoC Block Diagram</vt:lpstr>
      <vt:lpstr>The PS and the PL</vt:lpstr>
      <vt:lpstr>ARM Processor Architecture</vt:lpstr>
      <vt:lpstr>ARM Cortex-A9 Processor Power</vt:lpstr>
      <vt:lpstr>Outline</vt:lpstr>
      <vt:lpstr>ARM Cortex-A9 Processor Micro-Architecture</vt:lpstr>
      <vt:lpstr>ARM Cortex-A9 Processor Micro-Architecture</vt:lpstr>
      <vt:lpstr>PS Components</vt:lpstr>
      <vt:lpstr>Processing System Interconnect (1)</vt:lpstr>
      <vt:lpstr>Processing System Interconnect (2)</vt:lpstr>
      <vt:lpstr>Memory Map</vt:lpstr>
      <vt:lpstr>Zynq AP SoC Memory Resources</vt:lpstr>
      <vt:lpstr>PS Boots First</vt:lpstr>
      <vt:lpstr>Configuring the PL</vt:lpstr>
      <vt:lpstr>Outline</vt:lpstr>
      <vt:lpstr>Input/Output Peripherals</vt:lpstr>
      <vt:lpstr>Multiplexed I/O (MIO)</vt:lpstr>
      <vt:lpstr>Extended Multiplexed I/O (EMIO)</vt:lpstr>
      <vt:lpstr>PS-PL Interfaces</vt:lpstr>
      <vt:lpstr>PS-PL Interfaces</vt:lpstr>
      <vt:lpstr>Outline</vt:lpstr>
      <vt:lpstr>PL Clocking Sources</vt:lpstr>
      <vt:lpstr>Clocking the PL</vt:lpstr>
      <vt:lpstr>Clock Generation (Using Zynq Tab)</vt:lpstr>
      <vt:lpstr>Zynq Resets</vt:lpstr>
      <vt:lpstr>Outline</vt:lpstr>
      <vt:lpstr>AXI is Part of ARM’s AMBA</vt:lpstr>
      <vt:lpstr>AXI is Part of AMBA</vt:lpstr>
      <vt:lpstr>Basic AXI Signaling – 5 Channels</vt:lpstr>
      <vt:lpstr>The AXI Interface—AX4-Lite </vt:lpstr>
      <vt:lpstr>The AXI Interface—AXI4</vt:lpstr>
      <vt:lpstr>The AXI Interface—AXI4-Stream</vt:lpstr>
      <vt:lpstr>Streaming Applications</vt:lpstr>
      <vt:lpstr>Outline</vt:lpstr>
      <vt:lpstr>Summary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2023-05-01T17:37:37Z</dcterms:created>
  <dcterms:modified xsi:type="dcterms:W3CDTF">2024-08-07T04:34:10Z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